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5" r:id="rId1"/>
    <p:sldMasterId id="2147483695" r:id="rId2"/>
  </p:sldMasterIdLst>
  <p:notesMasterIdLst>
    <p:notesMasterId r:id="rId14"/>
  </p:notesMasterIdLst>
  <p:handoutMasterIdLst>
    <p:handoutMasterId r:id="rId15"/>
  </p:handoutMasterIdLst>
  <p:sldIdLst>
    <p:sldId id="257" r:id="rId3"/>
    <p:sldId id="499" r:id="rId4"/>
    <p:sldId id="515" r:id="rId5"/>
    <p:sldId id="516" r:id="rId6"/>
    <p:sldId id="517" r:id="rId7"/>
    <p:sldId id="519" r:id="rId8"/>
    <p:sldId id="520" r:id="rId9"/>
    <p:sldId id="521" r:id="rId10"/>
    <p:sldId id="522" r:id="rId11"/>
    <p:sldId id="510" r:id="rId12"/>
    <p:sldId id="508" r:id="rId13"/>
  </p:sldIdLst>
  <p:sldSz cx="9144000" cy="5143500" type="screen16x9"/>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000000"/>
    <a:srgbClr val="FFFF00"/>
    <a:srgbClr val="A589BD"/>
    <a:srgbClr val="BD782D"/>
    <a:srgbClr val="BF0019"/>
    <a:srgbClr val="B36E2A"/>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64302" autoAdjust="0"/>
  </p:normalViewPr>
  <p:slideViewPr>
    <p:cSldViewPr>
      <p:cViewPr varScale="1">
        <p:scale>
          <a:sx n="147" d="100"/>
          <a:sy n="147" d="100"/>
        </p:scale>
        <p:origin x="408" y="108"/>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49" d="100"/>
          <a:sy n="49" d="100"/>
        </p:scale>
        <p:origin x="2644" y="48"/>
      </p:cViewPr>
      <p:guideLst>
        <p:guide orient="horz" pos="2928"/>
        <p:guide pos="220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Actual</c:v>
                </c:pt>
              </c:strCache>
            </c:strRef>
          </c:tx>
          <c:spPr>
            <a:ln w="28575" cap="rnd">
              <a:solidFill>
                <a:schemeClr val="accent1"/>
              </a:solidFill>
              <a:round/>
            </a:ln>
            <a:effectLst/>
          </c:spPr>
          <c:marker>
            <c:symbol val="none"/>
          </c:marker>
          <c:dLbls>
            <c:numFmt formatCode="0.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FY 2018</c:v>
                </c:pt>
                <c:pt idx="1">
                  <c:v>FY 2019</c:v>
                </c:pt>
                <c:pt idx="2">
                  <c:v>FY 2020</c:v>
                </c:pt>
                <c:pt idx="3">
                  <c:v>FY 2021</c:v>
                </c:pt>
                <c:pt idx="4">
                  <c:v>FY 2022</c:v>
                </c:pt>
              </c:strCache>
            </c:strRef>
          </c:cat>
          <c:val>
            <c:numRef>
              <c:f>Sheet1!$B$2:$B$6</c:f>
              <c:numCache>
                <c:formatCode>General</c:formatCode>
                <c:ptCount val="5"/>
                <c:pt idx="0">
                  <c:v>5.3999999999999999E-2</c:v>
                </c:pt>
                <c:pt idx="1">
                  <c:v>3.2000000000000001E-2</c:v>
                </c:pt>
              </c:numCache>
            </c:numRef>
          </c:val>
          <c:smooth val="0"/>
          <c:extLst>
            <c:ext xmlns:c16="http://schemas.microsoft.com/office/drawing/2014/chart" uri="{C3380CC4-5D6E-409C-BE32-E72D297353CC}">
              <c16:uniqueId val="{00000000-285F-40C4-A5B0-16B6210551C1}"/>
            </c:ext>
          </c:extLst>
        </c:ser>
        <c:ser>
          <c:idx val="1"/>
          <c:order val="1"/>
          <c:tx>
            <c:strRef>
              <c:f>Sheet1!$C$1</c:f>
              <c:strCache>
                <c:ptCount val="1"/>
                <c:pt idx="0">
                  <c:v>Projected</c:v>
                </c:pt>
              </c:strCache>
            </c:strRef>
          </c:tx>
          <c:spPr>
            <a:ln w="28575" cap="rnd">
              <a:solidFill>
                <a:srgbClr val="92D050"/>
              </a:solidFill>
              <a:prstDash val="sysDash"/>
              <a:round/>
            </a:ln>
            <a:effectLst/>
          </c:spPr>
          <c:marker>
            <c:symbol val="none"/>
          </c:marker>
          <c:dLbls>
            <c:numFmt formatCode="0.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FY 2018</c:v>
                </c:pt>
                <c:pt idx="1">
                  <c:v>FY 2019</c:v>
                </c:pt>
                <c:pt idx="2">
                  <c:v>FY 2020</c:v>
                </c:pt>
                <c:pt idx="3">
                  <c:v>FY 2021</c:v>
                </c:pt>
                <c:pt idx="4">
                  <c:v>FY 2022</c:v>
                </c:pt>
              </c:strCache>
            </c:strRef>
          </c:cat>
          <c:val>
            <c:numRef>
              <c:f>Sheet1!$C$2:$C$6</c:f>
              <c:numCache>
                <c:formatCode>General</c:formatCode>
                <c:ptCount val="5"/>
                <c:pt idx="2">
                  <c:v>4.9000000000000002E-2</c:v>
                </c:pt>
                <c:pt idx="3">
                  <c:v>5.8000000000000003E-2</c:v>
                </c:pt>
                <c:pt idx="4">
                  <c:v>6.4000000000000001E-2</c:v>
                </c:pt>
              </c:numCache>
            </c:numRef>
          </c:val>
          <c:smooth val="0"/>
          <c:extLst>
            <c:ext xmlns:c16="http://schemas.microsoft.com/office/drawing/2014/chart" uri="{C3380CC4-5D6E-409C-BE32-E72D297353CC}">
              <c16:uniqueId val="{00000003-285F-40C4-A5B0-16B6210551C1}"/>
            </c:ext>
          </c:extLst>
        </c:ser>
        <c:dLbls>
          <c:showLegendKey val="0"/>
          <c:showVal val="0"/>
          <c:showCatName val="0"/>
          <c:showSerName val="0"/>
          <c:showPercent val="0"/>
          <c:showBubbleSize val="0"/>
        </c:dLbls>
        <c:smooth val="0"/>
        <c:axId val="734936848"/>
        <c:axId val="734938160"/>
      </c:lineChart>
      <c:catAx>
        <c:axId val="7349368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34938160"/>
        <c:crosses val="autoZero"/>
        <c:auto val="1"/>
        <c:lblAlgn val="ctr"/>
        <c:lblOffset val="100"/>
        <c:noMultiLvlLbl val="0"/>
      </c:catAx>
      <c:valAx>
        <c:axId val="73493816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3493684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3"/>
            <a:ext cx="3038475" cy="465138"/>
          </a:xfrm>
          <a:prstGeom prst="rect">
            <a:avLst/>
          </a:prstGeom>
        </p:spPr>
        <p:txBody>
          <a:bodyPr vert="horz" lIns="91399" tIns="45698" rIns="91399" bIns="45698" rtlCol="0"/>
          <a:lstStyle>
            <a:lvl1pPr algn="l">
              <a:defRPr sz="1200"/>
            </a:lvl1pPr>
          </a:lstStyle>
          <a:p>
            <a:endParaRPr lang="en-US"/>
          </a:p>
        </p:txBody>
      </p:sp>
      <p:sp>
        <p:nvSpPr>
          <p:cNvPr id="3" name="Date Placeholder 2"/>
          <p:cNvSpPr>
            <a:spLocks noGrp="1"/>
          </p:cNvSpPr>
          <p:nvPr>
            <p:ph type="dt" sz="quarter" idx="1"/>
          </p:nvPr>
        </p:nvSpPr>
        <p:spPr>
          <a:xfrm>
            <a:off x="3970342" y="3"/>
            <a:ext cx="3038475" cy="465138"/>
          </a:xfrm>
          <a:prstGeom prst="rect">
            <a:avLst/>
          </a:prstGeom>
        </p:spPr>
        <p:txBody>
          <a:bodyPr vert="horz" lIns="91399" tIns="45698" rIns="91399" bIns="45698" rtlCol="0"/>
          <a:lstStyle>
            <a:lvl1pPr algn="r">
              <a:defRPr sz="1200"/>
            </a:lvl1pPr>
          </a:lstStyle>
          <a:p>
            <a:fld id="{E7D61A5C-ED89-4FAE-A18A-317E1A55C86E}" type="datetimeFigureOut">
              <a:rPr lang="en-US" smtClean="0"/>
              <a:t>9/17/2019</a:t>
            </a:fld>
            <a:endParaRPr lang="en-US"/>
          </a:p>
        </p:txBody>
      </p:sp>
      <p:sp>
        <p:nvSpPr>
          <p:cNvPr id="4" name="Footer Placeholder 3"/>
          <p:cNvSpPr>
            <a:spLocks noGrp="1"/>
          </p:cNvSpPr>
          <p:nvPr>
            <p:ph type="ftr" sz="quarter" idx="2"/>
          </p:nvPr>
        </p:nvSpPr>
        <p:spPr>
          <a:xfrm>
            <a:off x="4" y="8829678"/>
            <a:ext cx="3038475" cy="465138"/>
          </a:xfrm>
          <a:prstGeom prst="rect">
            <a:avLst/>
          </a:prstGeom>
        </p:spPr>
        <p:txBody>
          <a:bodyPr vert="horz" lIns="91399" tIns="45698" rIns="91399" bIns="45698" rtlCol="0" anchor="b"/>
          <a:lstStyle>
            <a:lvl1pPr algn="l">
              <a:defRPr sz="1200"/>
            </a:lvl1pPr>
          </a:lstStyle>
          <a:p>
            <a:endParaRPr lang="en-US"/>
          </a:p>
        </p:txBody>
      </p:sp>
      <p:sp>
        <p:nvSpPr>
          <p:cNvPr id="5" name="Slide Number Placeholder 4"/>
          <p:cNvSpPr>
            <a:spLocks noGrp="1"/>
          </p:cNvSpPr>
          <p:nvPr>
            <p:ph type="sldNum" sz="quarter" idx="3"/>
          </p:nvPr>
        </p:nvSpPr>
        <p:spPr>
          <a:xfrm>
            <a:off x="3970342" y="8829678"/>
            <a:ext cx="3038475" cy="465138"/>
          </a:xfrm>
          <a:prstGeom prst="rect">
            <a:avLst/>
          </a:prstGeom>
        </p:spPr>
        <p:txBody>
          <a:bodyPr vert="horz" lIns="91399" tIns="45698" rIns="91399" bIns="45698" rtlCol="0" anchor="b"/>
          <a:lstStyle>
            <a:lvl1pPr algn="r">
              <a:defRPr sz="1200"/>
            </a:lvl1pPr>
          </a:lstStyle>
          <a:p>
            <a:fld id="{24696618-200B-4369-9A09-EE2C196D6E96}" type="slidenum">
              <a:rPr lang="en-US" smtClean="0"/>
              <a:t>‹#›</a:t>
            </a:fld>
            <a:endParaRPr lang="en-US"/>
          </a:p>
        </p:txBody>
      </p:sp>
    </p:spTree>
    <p:extLst>
      <p:ext uri="{BB962C8B-B14F-4D97-AF65-F5344CB8AC3E}">
        <p14:creationId xmlns:p14="http://schemas.microsoft.com/office/powerpoint/2010/main" val="7959426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3"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29" tIns="46564" rIns="93129" bIns="46564" numCol="1" anchor="t" anchorCtr="0" compatLnSpc="1">
            <a:prstTxWarp prst="textNoShape">
              <a:avLst/>
            </a:prstTxWarp>
          </a:bodyPr>
          <a:lstStyle>
            <a:lvl1pPr>
              <a:defRPr sz="1300"/>
            </a:lvl1pPr>
          </a:lstStyle>
          <a:p>
            <a:endParaRPr lang="en-US" dirty="0"/>
          </a:p>
        </p:txBody>
      </p:sp>
      <p:sp>
        <p:nvSpPr>
          <p:cNvPr id="40963" name="Rectangle 3"/>
          <p:cNvSpPr>
            <a:spLocks noGrp="1" noChangeArrowheads="1"/>
          </p:cNvSpPr>
          <p:nvPr>
            <p:ph type="dt" idx="1"/>
          </p:nvPr>
        </p:nvSpPr>
        <p:spPr bwMode="auto">
          <a:xfrm>
            <a:off x="397094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29" tIns="46564" rIns="93129" bIns="46564" numCol="1" anchor="t" anchorCtr="0" compatLnSpc="1">
            <a:prstTxWarp prst="textNoShape">
              <a:avLst/>
            </a:prstTxWarp>
          </a:bodyPr>
          <a:lstStyle>
            <a:lvl1pPr algn="r">
              <a:defRPr sz="1300"/>
            </a:lvl1pPr>
          </a:lstStyle>
          <a:p>
            <a:endParaRPr lang="en-US" dirty="0"/>
          </a:p>
        </p:txBody>
      </p:sp>
      <p:sp>
        <p:nvSpPr>
          <p:cNvPr id="40964"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0965" name="Rectangle 5"/>
          <p:cNvSpPr>
            <a:spLocks noGrp="1" noChangeArrowheads="1"/>
          </p:cNvSpPr>
          <p:nvPr>
            <p:ph type="body" sz="quarter" idx="3"/>
          </p:nvPr>
        </p:nvSpPr>
        <p:spPr bwMode="auto">
          <a:xfrm>
            <a:off x="701041" y="4415790"/>
            <a:ext cx="560832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29" tIns="46564" rIns="93129" bIns="46564"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0966" name="Rectangle 6"/>
          <p:cNvSpPr>
            <a:spLocks noGrp="1" noChangeArrowheads="1"/>
          </p:cNvSpPr>
          <p:nvPr>
            <p:ph type="ftr" sz="quarter" idx="4"/>
          </p:nvPr>
        </p:nvSpPr>
        <p:spPr bwMode="auto">
          <a:xfrm>
            <a:off x="3"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29" tIns="46564" rIns="93129" bIns="46564" numCol="1" anchor="b" anchorCtr="0" compatLnSpc="1">
            <a:prstTxWarp prst="textNoShape">
              <a:avLst/>
            </a:prstTxWarp>
          </a:bodyPr>
          <a:lstStyle>
            <a:lvl1pPr>
              <a:defRPr sz="1300"/>
            </a:lvl1pPr>
          </a:lstStyle>
          <a:p>
            <a:endParaRPr lang="en-US" dirty="0"/>
          </a:p>
        </p:txBody>
      </p:sp>
      <p:sp>
        <p:nvSpPr>
          <p:cNvPr id="40967" name="Rectangle 7"/>
          <p:cNvSpPr>
            <a:spLocks noGrp="1" noChangeArrowheads="1"/>
          </p:cNvSpPr>
          <p:nvPr>
            <p:ph type="sldNum" sz="quarter" idx="5"/>
          </p:nvPr>
        </p:nvSpPr>
        <p:spPr bwMode="auto">
          <a:xfrm>
            <a:off x="3970940"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29" tIns="46564" rIns="93129" bIns="46564" numCol="1" anchor="b" anchorCtr="0" compatLnSpc="1">
            <a:prstTxWarp prst="textNoShape">
              <a:avLst/>
            </a:prstTxWarp>
          </a:bodyPr>
          <a:lstStyle>
            <a:lvl1pPr algn="r">
              <a:defRPr sz="1300"/>
            </a:lvl1pPr>
          </a:lstStyle>
          <a:p>
            <a:fld id="{CFCAF4BE-2366-4404-8A16-48465B302DCB}" type="slidenum">
              <a:rPr lang="en-US"/>
              <a:pPr/>
              <a:t>‹#›</a:t>
            </a:fld>
            <a:endParaRPr lang="en-US" dirty="0"/>
          </a:p>
        </p:txBody>
      </p:sp>
    </p:spTree>
    <p:extLst>
      <p:ext uri="{BB962C8B-B14F-4D97-AF65-F5344CB8AC3E}">
        <p14:creationId xmlns:p14="http://schemas.microsoft.com/office/powerpoint/2010/main" val="247698609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pPr>
              <a:lnSpc>
                <a:spcPct val="150000"/>
              </a:lnSpc>
              <a:spcBef>
                <a:spcPts val="0"/>
              </a:spcBef>
            </a:pPr>
            <a:r>
              <a:rPr lang="en-US" sz="2200" dirty="0">
                <a:latin typeface="+mn-lt"/>
              </a:rPr>
              <a:t>This morning I am going to cover the outlook for Health and Human Resources for the 2019 Session.</a:t>
            </a:r>
          </a:p>
        </p:txBody>
      </p:sp>
      <p:sp>
        <p:nvSpPr>
          <p:cNvPr id="4" name="Slide Number Placeholder 3"/>
          <p:cNvSpPr>
            <a:spLocks noGrp="1"/>
          </p:cNvSpPr>
          <p:nvPr>
            <p:ph type="sldNum" sz="quarter" idx="10"/>
          </p:nvPr>
        </p:nvSpPr>
        <p:spPr/>
        <p:txBody>
          <a:bodyPr/>
          <a:lstStyle/>
          <a:p>
            <a:fld id="{CFCAF4BE-2366-4404-8A16-48465B302DCB}" type="slidenum">
              <a:rPr lang="en-US" smtClean="0"/>
              <a:pPr/>
              <a:t>1</a:t>
            </a:fld>
            <a:endParaRPr lang="en-US" dirty="0"/>
          </a:p>
        </p:txBody>
      </p:sp>
    </p:spTree>
    <p:extLst>
      <p:ext uri="{BB962C8B-B14F-4D97-AF65-F5344CB8AC3E}">
        <p14:creationId xmlns:p14="http://schemas.microsoft.com/office/powerpoint/2010/main" val="349546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Section Title ">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742952"/>
            <a:ext cx="9144000" cy="1102519"/>
          </a:xfrm>
        </p:spPr>
        <p:txBody>
          <a:bodyPr/>
          <a:lstStyle>
            <a:lvl1pPr algn="ctr">
              <a:defRPr baseline="0">
                <a:solidFill>
                  <a:schemeClr val="tx1"/>
                </a:solidFill>
              </a:defRPr>
            </a:lvl1pPr>
          </a:lstStyle>
          <a:p>
            <a:r>
              <a:rPr lang="en-US" dirty="0" smtClean="0"/>
              <a:t>Section Title </a:t>
            </a:r>
            <a:endParaRPr lang="en-US" dirty="0"/>
          </a:p>
        </p:txBody>
      </p:sp>
      <p:sp>
        <p:nvSpPr>
          <p:cNvPr id="3" name="Subtitle 2"/>
          <p:cNvSpPr>
            <a:spLocks noGrp="1"/>
          </p:cNvSpPr>
          <p:nvPr>
            <p:ph type="subTitle" idx="1" hasCustomPrompt="1"/>
          </p:nvPr>
        </p:nvSpPr>
        <p:spPr>
          <a:xfrm>
            <a:off x="1393634" y="1989233"/>
            <a:ext cx="6400800" cy="1314450"/>
          </a:xfrm>
        </p:spPr>
        <p:txBody>
          <a:bodyPr>
            <a:normAutofit/>
          </a:bodyPr>
          <a:lstStyle>
            <a:lvl1pPr marL="0" indent="0" algn="ctr">
              <a:buNone/>
              <a:defRPr sz="280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SECTION SUBTITLE </a:t>
            </a:r>
            <a:endParaRPr lang="en-US" dirty="0"/>
          </a:p>
        </p:txBody>
      </p:sp>
      <p:sp>
        <p:nvSpPr>
          <p:cNvPr id="12" name="Slide Number Placeholder 11"/>
          <p:cNvSpPr>
            <a:spLocks noGrp="1"/>
          </p:cNvSpPr>
          <p:nvPr>
            <p:ph type="sldNum" sz="quarter" idx="12"/>
          </p:nvPr>
        </p:nvSpPr>
        <p:spPr>
          <a:xfrm>
            <a:off x="8458200" y="4869656"/>
            <a:ext cx="593678" cy="273844"/>
          </a:xfrm>
        </p:spPr>
        <p:txBody>
          <a:bodyPr/>
          <a:lstStyle>
            <a:lvl1pPr algn="r">
              <a:defRPr>
                <a:solidFill>
                  <a:schemeClr val="bg1"/>
                </a:solidFill>
                <a:latin typeface="Gill Sans MT" panose="020B0502020104020203" pitchFamily="34" charset="0"/>
              </a:defRPr>
            </a:lvl1pPr>
          </a:lstStyle>
          <a:p>
            <a:fld id="{04E195D4-3F35-4E05-B500-7E7FD17C6DB3}" type="slidenum">
              <a:rPr lang="en-US" smtClean="0"/>
              <a:pPr/>
              <a:t>‹#›</a:t>
            </a:fld>
            <a:endParaRPr lang="en-US" dirty="0"/>
          </a:p>
        </p:txBody>
      </p:sp>
    </p:spTree>
    <p:extLst>
      <p:ext uri="{BB962C8B-B14F-4D97-AF65-F5344CB8AC3E}">
        <p14:creationId xmlns:p14="http://schemas.microsoft.com/office/powerpoint/2010/main" val="355307783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none" baseline="0"/>
            </a:lvl1pPr>
          </a:lstStyle>
          <a:p>
            <a:r>
              <a:rPr lang="en-US" smtClean="0"/>
              <a:t>Click to edit Master title style</a:t>
            </a:r>
            <a:endParaRPr lang="en-US" dirty="0"/>
          </a:p>
        </p:txBody>
      </p:sp>
      <p:sp>
        <p:nvSpPr>
          <p:cNvPr id="3" name="Content Placeholder 2"/>
          <p:cNvSpPr>
            <a:spLocks noGrp="1"/>
          </p:cNvSpPr>
          <p:nvPr>
            <p:ph idx="1"/>
          </p:nvPr>
        </p:nvSpPr>
        <p:spPr>
          <a:xfrm>
            <a:off x="457200" y="1291828"/>
            <a:ext cx="8229600" cy="3394472"/>
          </a:xfrm>
        </p:spPr>
        <p:txBody>
          <a:bodyPr/>
          <a:lstStyle>
            <a:lvl1pPr>
              <a:defRPr sz="2100">
                <a:latin typeface="Calibri" panose="020F0502020204030204" pitchFamily="34" charset="0"/>
              </a:defRPr>
            </a:lvl1pPr>
            <a:lvl2pPr marL="557213" indent="-214313">
              <a:buClr>
                <a:schemeClr val="accent2"/>
              </a:buClr>
              <a:buFont typeface="Wingdings" panose="05000000000000000000" pitchFamily="2" charset="2"/>
              <a:buChar char="§"/>
              <a:defRPr sz="1950">
                <a:latin typeface="Calibri" panose="020F0502020204030204" pitchFamily="34" charset="0"/>
              </a:defRPr>
            </a:lvl2pPr>
            <a:lvl3pPr marL="857250" indent="-171450">
              <a:buClr>
                <a:schemeClr val="accent3"/>
              </a:buClr>
              <a:buFont typeface="Arial" panose="020B0604020202020204" pitchFamily="34" charset="0"/>
              <a:buChar char="•"/>
              <a:defRPr>
                <a:latin typeface="Calibri" panose="020F0502020204030204" pitchFamily="34" charset="0"/>
              </a:defRPr>
            </a:lvl3pPr>
            <a:lvl4pPr>
              <a:buClr>
                <a:schemeClr val="accent1"/>
              </a:buClr>
              <a:defRPr sz="1650">
                <a:latin typeface="Calibri" panose="020F0502020204030204" pitchFamily="34" charset="0"/>
              </a:defRPr>
            </a:lvl4pPr>
            <a:lvl5pPr>
              <a:buClr>
                <a:schemeClr val="accent5"/>
              </a:buClr>
              <a:defRPr>
                <a:latin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ext Placeholder 7"/>
          <p:cNvSpPr>
            <a:spLocks noGrp="1"/>
          </p:cNvSpPr>
          <p:nvPr>
            <p:ph type="body" sz="quarter" idx="13" hasCustomPrompt="1"/>
          </p:nvPr>
        </p:nvSpPr>
        <p:spPr>
          <a:xfrm>
            <a:off x="457200" y="800100"/>
            <a:ext cx="8229600" cy="457200"/>
          </a:xfrm>
        </p:spPr>
        <p:txBody>
          <a:bodyPr/>
          <a:lstStyle>
            <a:lvl1pPr marL="0" indent="0">
              <a:buNone/>
              <a:defRPr baseline="0">
                <a:solidFill>
                  <a:schemeClr val="accent1"/>
                </a:solidFill>
              </a:defRPr>
            </a:lvl1pPr>
          </a:lstStyle>
          <a:p>
            <a:pPr lvl="0"/>
            <a:r>
              <a:rPr lang="en-US" dirty="0" smtClean="0"/>
              <a:t>Click to add tagline</a:t>
            </a:r>
            <a:endParaRPr lang="en-US" dirty="0"/>
          </a:p>
        </p:txBody>
      </p:sp>
      <p:sp>
        <p:nvSpPr>
          <p:cNvPr id="6" name="Slide Number Placeholder 5"/>
          <p:cNvSpPr>
            <a:spLocks noGrp="1"/>
          </p:cNvSpPr>
          <p:nvPr>
            <p:ph type="sldNum" sz="quarter" idx="12"/>
          </p:nvPr>
        </p:nvSpPr>
        <p:spPr>
          <a:xfrm>
            <a:off x="76200" y="4869657"/>
            <a:ext cx="1295400" cy="273844"/>
          </a:xfrm>
          <a:prstGeom prst="rect">
            <a:avLst/>
          </a:prstGeom>
        </p:spPr>
        <p:txBody>
          <a:bodyPr/>
          <a:lstStyle/>
          <a:p>
            <a:fld id="{E18695A3-612B-4B2B-B01B-9890B4364E2E}"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382740584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7" name="Rectangle 6"/>
          <p:cNvSpPr/>
          <p:nvPr userDrawn="1"/>
        </p:nvSpPr>
        <p:spPr>
          <a:xfrm>
            <a:off x="0" y="4875753"/>
            <a:ext cx="9144000" cy="26774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b="1">
              <a:solidFill>
                <a:schemeClr val="bg1"/>
              </a:solidFill>
            </a:endParaRPr>
          </a:p>
        </p:txBody>
      </p:sp>
      <p:sp>
        <p:nvSpPr>
          <p:cNvPr id="2" name="Title 1"/>
          <p:cNvSpPr>
            <a:spLocks noGrp="1"/>
          </p:cNvSpPr>
          <p:nvPr>
            <p:ph type="title"/>
          </p:nvPr>
        </p:nvSpPr>
        <p:spPr>
          <a:xfrm>
            <a:off x="0" y="1"/>
            <a:ext cx="9144000" cy="849573"/>
          </a:xfrm>
          <a:solidFill>
            <a:schemeClr val="bg1">
              <a:lumMod val="75000"/>
            </a:schemeClr>
          </a:solidFill>
          <a:ln>
            <a:noFill/>
          </a:ln>
        </p:spPr>
        <p:txBody>
          <a:bodyPr lIns="182880" rIns="182880">
            <a:normAutofit/>
          </a:bodyPr>
          <a:lstStyle>
            <a:lvl1pPr>
              <a:defRPr sz="2400" b="1">
                <a:ln>
                  <a:noFill/>
                </a:ln>
                <a:solidFill>
                  <a:schemeClr val="bg1"/>
                </a:solidFill>
                <a:effectLst>
                  <a:outerShdw blurRad="38100" dist="38100" dir="2700000" algn="tl">
                    <a:srgbClr val="000000">
                      <a:alpha val="43137"/>
                    </a:srgbClr>
                  </a:outerShdw>
                </a:effectLst>
                <a:latin typeface="+mn-lt"/>
              </a:defRPr>
            </a:lvl1pPr>
          </a:lstStyle>
          <a:p>
            <a:r>
              <a:rPr lang="en-US" dirty="0" smtClean="0"/>
              <a:t>Click to edit Master title style</a:t>
            </a:r>
            <a:endParaRPr lang="en-US" dirty="0"/>
          </a:p>
        </p:txBody>
      </p:sp>
      <p:sp>
        <p:nvSpPr>
          <p:cNvPr id="3" name="Content Placeholder 2"/>
          <p:cNvSpPr>
            <a:spLocks noGrp="1"/>
          </p:cNvSpPr>
          <p:nvPr>
            <p:ph idx="1"/>
          </p:nvPr>
        </p:nvSpPr>
        <p:spPr>
          <a:xfrm>
            <a:off x="628650" y="1125941"/>
            <a:ext cx="7886700" cy="3506782"/>
          </a:xfrm>
        </p:spPr>
        <p:txBody>
          <a:bodyPr/>
          <a:lstStyle>
            <a:lvl1pPr>
              <a:buClr>
                <a:schemeClr val="accent6"/>
              </a:buClr>
              <a:defRPr sz="1500"/>
            </a:lvl1pPr>
            <a:lvl2pPr>
              <a:buClr>
                <a:schemeClr val="accent2"/>
              </a:buClr>
              <a:defRPr sz="1500"/>
            </a:lvl2pPr>
            <a:lvl3pPr>
              <a:buClr>
                <a:schemeClr val="accent6"/>
              </a:buClr>
              <a:defRPr sz="1350"/>
            </a:lvl3pPr>
            <a:lvl4pPr>
              <a:buClr>
                <a:schemeClr val="accent6"/>
              </a:buClr>
              <a:defRPr sz="1350"/>
            </a:lvl4pPr>
            <a:lvl5pPr>
              <a:buClr>
                <a:schemeClr val="accent6"/>
              </a:buClr>
              <a:defRPr sz="1350"/>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646460" y="4875753"/>
            <a:ext cx="2389638" cy="235606"/>
          </a:xfrm>
        </p:spPr>
        <p:txBody>
          <a:bodyPr/>
          <a:lstStyle>
            <a:lvl1pPr algn="r">
              <a:defRPr sz="900" b="1">
                <a:solidFill>
                  <a:schemeClr val="bg1"/>
                </a:solidFill>
              </a:defRPr>
            </a:lvl1pPr>
          </a:lstStyle>
          <a:p>
            <a:fld id="{D1046F0E-B229-4A80-83E5-7AFB549DE640}" type="datetimeFigureOut">
              <a:rPr lang="en-US" smtClean="0"/>
              <a:pPr/>
              <a:t>9/17/2019</a:t>
            </a:fld>
            <a:endParaRPr lang="en-US"/>
          </a:p>
        </p:txBody>
      </p:sp>
      <p:sp>
        <p:nvSpPr>
          <p:cNvPr id="5" name="Footer Placeholder 4"/>
          <p:cNvSpPr>
            <a:spLocks noGrp="1"/>
          </p:cNvSpPr>
          <p:nvPr>
            <p:ph type="ftr" sz="quarter" idx="11"/>
          </p:nvPr>
        </p:nvSpPr>
        <p:spPr>
          <a:xfrm>
            <a:off x="2701830" y="4888617"/>
            <a:ext cx="3740340" cy="235606"/>
          </a:xfrm>
        </p:spPr>
        <p:txBody>
          <a:bodyPr/>
          <a:lstStyle>
            <a:lvl1pPr>
              <a:defRPr sz="900" b="1">
                <a:solidFill>
                  <a:schemeClr val="bg1"/>
                </a:solidFill>
              </a:defRPr>
            </a:lvl1pPr>
          </a:lstStyle>
          <a:p>
            <a:endParaRPr lang="en-US"/>
          </a:p>
        </p:txBody>
      </p:sp>
      <p:sp>
        <p:nvSpPr>
          <p:cNvPr id="6" name="Slide Number Placeholder 5"/>
          <p:cNvSpPr>
            <a:spLocks noGrp="1"/>
          </p:cNvSpPr>
          <p:nvPr>
            <p:ph type="sldNum" sz="quarter" idx="12"/>
          </p:nvPr>
        </p:nvSpPr>
        <p:spPr>
          <a:xfrm>
            <a:off x="55444" y="4888617"/>
            <a:ext cx="2442096" cy="235606"/>
          </a:xfrm>
        </p:spPr>
        <p:txBody>
          <a:bodyPr/>
          <a:lstStyle>
            <a:lvl1pPr algn="l">
              <a:defRPr sz="900" b="1">
                <a:solidFill>
                  <a:schemeClr val="bg1"/>
                </a:solidFill>
              </a:defRPr>
            </a:lvl1pPr>
          </a:lstStyle>
          <a:p>
            <a:fld id="{0E012257-A8B1-48CA-8B36-B61E5CFC7AD6}" type="slidenum">
              <a:rPr lang="en-US" smtClean="0"/>
              <a:pPr/>
              <a:t>‹#›</a:t>
            </a:fld>
            <a:endParaRPr lang="en-US"/>
          </a:p>
        </p:txBody>
      </p:sp>
      <p:cxnSp>
        <p:nvCxnSpPr>
          <p:cNvPr id="11" name="Straight Connector 10"/>
          <p:cNvCxnSpPr/>
          <p:nvPr userDrawn="1"/>
        </p:nvCxnSpPr>
        <p:spPr>
          <a:xfrm flipH="1">
            <a:off x="0" y="870046"/>
            <a:ext cx="9144000" cy="0"/>
          </a:xfrm>
          <a:prstGeom prst="line">
            <a:avLst/>
          </a:prstGeom>
          <a:ln w="19050" cap="flat" cmpd="sng" algn="ctr">
            <a:solidFill>
              <a:schemeClr val="accent5"/>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3002752467"/>
      </p:ext>
    </p:extLst>
  </p:cSld>
  <p:clrMapOvr>
    <a:masterClrMapping/>
  </p:clrMapOvr>
  <p:timing>
    <p:tnLst>
      <p:par>
        <p:cTn id="1" dur="indefinite" restart="never" nodeType="tmRoot"/>
      </p:par>
    </p:tnLst>
  </p:timing>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ection Title ">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742952"/>
            <a:ext cx="9144000" cy="1102519"/>
          </a:xfrm>
        </p:spPr>
        <p:txBody>
          <a:bodyPr/>
          <a:lstStyle>
            <a:lvl1pPr algn="ctr">
              <a:defRPr baseline="0">
                <a:solidFill>
                  <a:srgbClr val="B80000"/>
                </a:solidFill>
              </a:defRPr>
            </a:lvl1pPr>
          </a:lstStyle>
          <a:p>
            <a:r>
              <a:rPr lang="en-US" dirty="0" smtClean="0"/>
              <a:t>Section Title </a:t>
            </a:r>
            <a:endParaRPr lang="en-US" dirty="0"/>
          </a:p>
        </p:txBody>
      </p:sp>
      <p:sp>
        <p:nvSpPr>
          <p:cNvPr id="3" name="Subtitle 2"/>
          <p:cNvSpPr>
            <a:spLocks noGrp="1"/>
          </p:cNvSpPr>
          <p:nvPr>
            <p:ph type="subTitle" idx="1" hasCustomPrompt="1"/>
          </p:nvPr>
        </p:nvSpPr>
        <p:spPr>
          <a:xfrm>
            <a:off x="1393634" y="1989233"/>
            <a:ext cx="6400800" cy="1314450"/>
          </a:xfrm>
        </p:spPr>
        <p:txBody>
          <a:bodyPr>
            <a:normAutofit/>
          </a:bodyPr>
          <a:lstStyle>
            <a:lvl1pPr marL="0" indent="0" algn="ctr">
              <a:buNone/>
              <a:defRPr sz="2800" baseline="0">
                <a:solidFill>
                  <a:srgbClr val="DE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SECTION SUBTITLE </a:t>
            </a:r>
            <a:endParaRPr lang="en-US" dirty="0"/>
          </a:p>
        </p:txBody>
      </p:sp>
      <p:sp>
        <p:nvSpPr>
          <p:cNvPr id="12" name="Slide Number Placeholder 11"/>
          <p:cNvSpPr>
            <a:spLocks noGrp="1"/>
          </p:cNvSpPr>
          <p:nvPr>
            <p:ph type="sldNum" sz="quarter" idx="12"/>
          </p:nvPr>
        </p:nvSpPr>
        <p:spPr>
          <a:xfrm>
            <a:off x="8379725" y="4869657"/>
            <a:ext cx="593678" cy="273844"/>
          </a:xfrm>
        </p:spPr>
        <p:txBody>
          <a:bodyPr/>
          <a:lstStyle>
            <a:lvl1pPr algn="r">
              <a:defRPr>
                <a:solidFill>
                  <a:schemeClr val="bg1"/>
                </a:solidFill>
                <a:latin typeface="Gill Sans MT" panose="020B0502020104020203" pitchFamily="34" charset="0"/>
              </a:defRPr>
            </a:lvl1pPr>
          </a:lstStyle>
          <a:p>
            <a:fld id="{04E195D4-3F35-4E05-B500-7E7FD17C6DB3}" type="slidenum">
              <a:rPr lang="en-US" smtClean="0"/>
              <a:pPr/>
              <a:t>‹#›</a:t>
            </a:fld>
            <a:endParaRPr lang="en-US" dirty="0"/>
          </a:p>
        </p:txBody>
      </p:sp>
    </p:spTree>
    <p:extLst>
      <p:ext uri="{BB962C8B-B14F-4D97-AF65-F5344CB8AC3E}">
        <p14:creationId xmlns:p14="http://schemas.microsoft.com/office/powerpoint/2010/main" val="256553887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a:xfrm>
            <a:off x="8441140" y="4869657"/>
            <a:ext cx="593678" cy="273844"/>
          </a:xfrm>
        </p:spPr>
        <p:txBody>
          <a:bodyPr/>
          <a:lstStyle>
            <a:lvl1pPr>
              <a:defRPr>
                <a:solidFill>
                  <a:schemeClr val="bg1"/>
                </a:solidFill>
              </a:defRPr>
            </a:lvl1pPr>
          </a:lstStyle>
          <a:p>
            <a:fld id="{04E195D4-3F35-4E05-B500-7E7FD17C6DB3}" type="slidenum">
              <a:rPr lang="en-US" smtClean="0"/>
              <a:pPr/>
              <a:t>‹#›</a:t>
            </a:fld>
            <a:endParaRPr lang="en-US" dirty="0"/>
          </a:p>
        </p:txBody>
      </p:sp>
      <p:sp>
        <p:nvSpPr>
          <p:cNvPr id="4" name="Content Placeholder 2"/>
          <p:cNvSpPr>
            <a:spLocks noGrp="1"/>
          </p:cNvSpPr>
          <p:nvPr>
            <p:ph idx="1"/>
          </p:nvPr>
        </p:nvSpPr>
        <p:spPr>
          <a:xfrm>
            <a:off x="481433" y="1035706"/>
            <a:ext cx="7543800" cy="3459179"/>
          </a:xfrm>
        </p:spPr>
        <p:txBody>
          <a:bodyPr/>
          <a:lstStyle>
            <a:lvl1pPr marL="457200" indent="-274320" algn="l">
              <a:buFont typeface="Arial" panose="020B0604020202020204" pitchFamily="34" charset="0"/>
              <a:buChar char="•"/>
              <a:defRPr sz="3200"/>
            </a:lvl1pPr>
            <a:lvl2pPr marL="800100" indent="-342900" algn="l">
              <a:buFont typeface="Arial" panose="020B0604020202020204" pitchFamily="34" charset="0"/>
              <a:buChar char="•"/>
              <a:defRPr baseline="0">
                <a:solidFill>
                  <a:srgbClr val="B80000"/>
                </a:solidFill>
              </a:defRPr>
            </a:lvl2pPr>
            <a:lvl3pPr algn="l">
              <a:defRPr baseline="0">
                <a:solidFill>
                  <a:schemeClr val="tx1">
                    <a:lumMod val="75000"/>
                  </a:schemeClr>
                </a:solidFill>
              </a:defRPr>
            </a:lvl3pPr>
            <a:lvl4pPr algn="l">
              <a:defRPr/>
            </a:lvl4pPr>
            <a:lvl5pPr algn="l">
              <a:defRPr/>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5" name="Title 21"/>
          <p:cNvSpPr>
            <a:spLocks noGrp="1"/>
          </p:cNvSpPr>
          <p:nvPr>
            <p:ph type="title" hasCustomPrompt="1"/>
          </p:nvPr>
        </p:nvSpPr>
        <p:spPr>
          <a:xfrm>
            <a:off x="146304" y="215258"/>
            <a:ext cx="8292616" cy="609600"/>
          </a:xfrm>
        </p:spPr>
        <p:txBody>
          <a:bodyPr>
            <a:noAutofit/>
          </a:bodyPr>
          <a:lstStyle>
            <a:lvl1pPr algn="l">
              <a:defRPr sz="4000"/>
            </a:lvl1pPr>
          </a:lstStyle>
          <a:p>
            <a:r>
              <a:rPr lang="en-US" dirty="0" smtClean="0"/>
              <a:t>Page Title</a:t>
            </a:r>
            <a:endParaRPr lang="en-US" dirty="0"/>
          </a:p>
        </p:txBody>
      </p:sp>
      <p:cxnSp>
        <p:nvCxnSpPr>
          <p:cNvPr id="6" name="Straight Connector 5"/>
          <p:cNvCxnSpPr/>
          <p:nvPr userDrawn="1"/>
        </p:nvCxnSpPr>
        <p:spPr>
          <a:xfrm>
            <a:off x="187286" y="837283"/>
            <a:ext cx="8449937" cy="0"/>
          </a:xfrm>
          <a:prstGeom prst="line">
            <a:avLst/>
          </a:prstGeom>
          <a:ln w="19050">
            <a:solidFill>
              <a:srgbClr val="C00000">
                <a:alpha val="5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03902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Long Title 2 lines and Content">
    <p:spTree>
      <p:nvGrpSpPr>
        <p:cNvPr id="1" name=""/>
        <p:cNvGrpSpPr/>
        <p:nvPr/>
      </p:nvGrpSpPr>
      <p:grpSpPr>
        <a:xfrm>
          <a:off x="0" y="0"/>
          <a:ext cx="0" cy="0"/>
          <a:chOff x="0" y="0"/>
          <a:chExt cx="0" cy="0"/>
        </a:xfrm>
      </p:grpSpPr>
      <p:sp>
        <p:nvSpPr>
          <p:cNvPr id="7" name="Subtitle 2"/>
          <p:cNvSpPr>
            <a:spLocks noGrp="1"/>
          </p:cNvSpPr>
          <p:nvPr>
            <p:ph type="subTitle" idx="1" hasCustomPrompt="1"/>
          </p:nvPr>
        </p:nvSpPr>
        <p:spPr>
          <a:xfrm>
            <a:off x="182697" y="868869"/>
            <a:ext cx="6400800" cy="609600"/>
          </a:xfrm>
        </p:spPr>
        <p:txBody>
          <a:bodyPr>
            <a:normAutofit/>
          </a:bodyPr>
          <a:lstStyle>
            <a:lvl1pPr marL="0" indent="0" algn="l">
              <a:buNone/>
              <a:defRPr sz="280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SUBTITLE if needed </a:t>
            </a:r>
            <a:endParaRPr lang="en-US" dirty="0"/>
          </a:p>
        </p:txBody>
      </p:sp>
      <p:sp>
        <p:nvSpPr>
          <p:cNvPr id="13" name="Slide Number Placeholder 12"/>
          <p:cNvSpPr>
            <a:spLocks noGrp="1"/>
          </p:cNvSpPr>
          <p:nvPr>
            <p:ph type="sldNum" sz="quarter" idx="12"/>
          </p:nvPr>
        </p:nvSpPr>
        <p:spPr>
          <a:xfrm>
            <a:off x="8447964" y="4869657"/>
            <a:ext cx="593678" cy="273844"/>
          </a:xfrm>
        </p:spPr>
        <p:txBody>
          <a:bodyPr/>
          <a:lstStyle>
            <a:lvl1pPr algn="r">
              <a:defRPr>
                <a:solidFill>
                  <a:schemeClr val="bg1"/>
                </a:solidFill>
              </a:defRPr>
            </a:lvl1pPr>
          </a:lstStyle>
          <a:p>
            <a:fld id="{04E195D4-3F35-4E05-B500-7E7FD17C6DB3}" type="slidenum">
              <a:rPr lang="en-US" smtClean="0"/>
              <a:pPr/>
              <a:t>‹#›</a:t>
            </a:fld>
            <a:endParaRPr lang="en-US" dirty="0"/>
          </a:p>
        </p:txBody>
      </p:sp>
      <p:sp>
        <p:nvSpPr>
          <p:cNvPr id="8" name="Title 21"/>
          <p:cNvSpPr>
            <a:spLocks noGrp="1"/>
          </p:cNvSpPr>
          <p:nvPr>
            <p:ph type="title" hasCustomPrompt="1"/>
          </p:nvPr>
        </p:nvSpPr>
        <p:spPr>
          <a:xfrm>
            <a:off x="146304" y="215258"/>
            <a:ext cx="8292616" cy="609600"/>
          </a:xfrm>
        </p:spPr>
        <p:txBody>
          <a:bodyPr>
            <a:noAutofit/>
          </a:bodyPr>
          <a:lstStyle>
            <a:lvl1pPr algn="l">
              <a:defRPr sz="4000" baseline="0"/>
            </a:lvl1pPr>
          </a:lstStyle>
          <a:p>
            <a:r>
              <a:rPr lang="en-US" dirty="0" smtClean="0"/>
              <a:t>Page Title – use if have long title</a:t>
            </a:r>
            <a:endParaRPr lang="en-US" dirty="0"/>
          </a:p>
        </p:txBody>
      </p:sp>
      <p:cxnSp>
        <p:nvCxnSpPr>
          <p:cNvPr id="4" name="Straight Connector 3"/>
          <p:cNvCxnSpPr/>
          <p:nvPr userDrawn="1"/>
        </p:nvCxnSpPr>
        <p:spPr>
          <a:xfrm>
            <a:off x="187286" y="837283"/>
            <a:ext cx="8449937" cy="0"/>
          </a:xfrm>
          <a:prstGeom prst="line">
            <a:avLst/>
          </a:prstGeom>
          <a:ln w="19050">
            <a:solidFill>
              <a:srgbClr val="C00000">
                <a:alpha val="50000"/>
              </a:srgbClr>
            </a:solidFill>
          </a:ln>
        </p:spPr>
        <p:style>
          <a:lnRef idx="1">
            <a:schemeClr val="accent1"/>
          </a:lnRef>
          <a:fillRef idx="0">
            <a:schemeClr val="accent1"/>
          </a:fillRef>
          <a:effectRef idx="0">
            <a:schemeClr val="accent1"/>
          </a:effectRef>
          <a:fontRef idx="minor">
            <a:schemeClr val="tx1"/>
          </a:fontRef>
        </p:style>
      </p:cxnSp>
      <p:sp>
        <p:nvSpPr>
          <p:cNvPr id="5" name="Text Placeholder 4"/>
          <p:cNvSpPr>
            <a:spLocks noGrp="1"/>
          </p:cNvSpPr>
          <p:nvPr>
            <p:ph type="body" sz="quarter" idx="13"/>
          </p:nvPr>
        </p:nvSpPr>
        <p:spPr>
          <a:xfrm>
            <a:off x="187326" y="1544370"/>
            <a:ext cx="8450263" cy="2941638"/>
          </a:xfrm>
        </p:spPr>
        <p:txBody>
          <a:bodyPr/>
          <a:lstStyle>
            <a:lvl1pPr marL="457200" indent="-274320" algn="l">
              <a:buFont typeface="Arial" panose="020B0604020202020204" pitchFamily="34" charset="0"/>
              <a:buChar char="•"/>
              <a:defRPr sz="3200"/>
            </a:lvl1pPr>
            <a:lvl2pPr marL="800100" indent="-342900" algn="l">
              <a:buFont typeface="Arial" panose="020B0604020202020204" pitchFamily="34" charset="0"/>
              <a:buChar char="•"/>
              <a:defRPr baseline="0">
                <a:solidFill>
                  <a:srgbClr val="B80000"/>
                </a:solidFill>
                <a:latin typeface="Gill Sans MT" panose="020B0502020104020203" pitchFamily="34" charset="0"/>
              </a:defRPr>
            </a:lvl2pPr>
            <a:lvl3pPr algn="l">
              <a:defRPr>
                <a:solidFill>
                  <a:srgbClr val="293E6B"/>
                </a:solidFill>
                <a:latin typeface="Gill Sans MT" panose="020B0502020104020203" pitchFamily="34" charset="0"/>
              </a:defRPr>
            </a:lvl3pPr>
            <a:lvl4pPr marL="1714500" indent="-342900" algn="l">
              <a:buFont typeface="Arial" panose="020B0604020202020204" pitchFamily="34" charset="0"/>
              <a:buChar char="•"/>
              <a:defRPr/>
            </a:lvl4pPr>
            <a:lvl5pPr marL="2171700" indent="-342900" algn="l">
              <a:buFont typeface="Arial" panose="020B0604020202020204" pitchFamily="34" charset="0"/>
              <a:buChar char="•"/>
              <a:defRPr/>
            </a:lvl5pPr>
          </a:lstStyle>
          <a:p>
            <a:pPr lvl="0"/>
            <a:r>
              <a:rPr lang="en-US" dirty="0" smtClean="0"/>
              <a:t>Click to edit Master text styles</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val="2004618598"/>
      </p:ext>
    </p:extLst>
  </p:cSld>
  <p:clrMapOvr>
    <a:masterClrMapping/>
  </p:clrMapOvr>
  <p:timing>
    <p:tnLst>
      <p:par>
        <p:cTn id="1" dur="indefinite" restart="never" nodeType="tmRoot"/>
      </p:par>
    </p:tnLst>
  </p:timing>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 Column">
    <p:spTree>
      <p:nvGrpSpPr>
        <p:cNvPr id="1" name=""/>
        <p:cNvGrpSpPr/>
        <p:nvPr/>
      </p:nvGrpSpPr>
      <p:grpSpPr>
        <a:xfrm>
          <a:off x="0" y="0"/>
          <a:ext cx="0" cy="0"/>
          <a:chOff x="0" y="0"/>
          <a:chExt cx="0" cy="0"/>
        </a:xfrm>
      </p:grpSpPr>
      <p:sp>
        <p:nvSpPr>
          <p:cNvPr id="3" name="Content Placeholder 2"/>
          <p:cNvSpPr>
            <a:spLocks noGrp="1"/>
          </p:cNvSpPr>
          <p:nvPr>
            <p:ph idx="1"/>
          </p:nvPr>
        </p:nvSpPr>
        <p:spPr>
          <a:xfrm>
            <a:off x="4511620" y="1138688"/>
            <a:ext cx="4175185" cy="3455937"/>
          </a:xfrm>
        </p:spPr>
        <p:txBody>
          <a:bodyPr/>
          <a:lstStyle>
            <a:lvl1pPr algn="l">
              <a:defRPr sz="3200">
                <a:solidFill>
                  <a:srgbClr val="000000"/>
                </a:solidFill>
              </a:defRPr>
            </a:lvl1pPr>
            <a:lvl2pPr marL="740664" indent="-320040" algn="l">
              <a:buFont typeface="Arial" panose="020B0604020202020204" pitchFamily="34" charset="0"/>
              <a:buChar char="•"/>
              <a:defRPr lang="en-US" sz="2800" kern="1200" baseline="0" dirty="0" smtClean="0">
                <a:solidFill>
                  <a:srgbClr val="B80000"/>
                </a:solidFill>
                <a:latin typeface="Gill Sans MT" panose="020B0502020104020203" pitchFamily="34" charset="0"/>
                <a:ea typeface="+mn-ea"/>
                <a:cs typeface="+mn-cs"/>
              </a:defRPr>
            </a:lvl2pPr>
            <a:lvl3pPr marL="1143000" indent="-320040" algn="l">
              <a:defRPr lang="en-US" sz="2400" kern="1200" dirty="0" smtClean="0">
                <a:solidFill>
                  <a:srgbClr val="20558A"/>
                </a:solidFill>
                <a:latin typeface="Gill Sans MT" panose="020B0502020104020203" pitchFamily="34" charset="0"/>
                <a:ea typeface="+mn-ea"/>
                <a:cs typeface="+mn-cs"/>
              </a:defRPr>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marL="740664" lvl="1" indent="-320040" algn="l" defTabSz="914400" rtl="0" eaLnBrk="1" latinLnBrk="0" hangingPunct="1">
              <a:spcBef>
                <a:spcPct val="20000"/>
              </a:spcBef>
              <a:buFont typeface="Arial" panose="020B0604020202020204" pitchFamily="34" charset="0"/>
              <a:buChar char="•"/>
            </a:pPr>
            <a:r>
              <a:rPr lang="en-US" dirty="0" smtClean="0"/>
              <a:t>Second level</a:t>
            </a:r>
          </a:p>
          <a:p>
            <a:pPr marL="1143000" lvl="2" indent="-320040" algn="l" defTabSz="914400" rtl="0" eaLnBrk="1" latinLnBrk="0" hangingPunct="1">
              <a:spcBef>
                <a:spcPct val="20000"/>
              </a:spcBef>
              <a:buFont typeface="Arial" panose="020B0604020202020204" pitchFamily="34" charset="0"/>
              <a:buChar char="•"/>
            </a:pPr>
            <a:r>
              <a:rPr lang="en-US" dirty="0" smtClean="0"/>
              <a:t>Third level</a:t>
            </a:r>
          </a:p>
        </p:txBody>
      </p:sp>
      <p:sp>
        <p:nvSpPr>
          <p:cNvPr id="10" name="Slide Number Placeholder 9"/>
          <p:cNvSpPr>
            <a:spLocks noGrp="1"/>
          </p:cNvSpPr>
          <p:nvPr>
            <p:ph type="sldNum" sz="quarter" idx="12"/>
          </p:nvPr>
        </p:nvSpPr>
        <p:spPr>
          <a:xfrm>
            <a:off x="8447964" y="4869657"/>
            <a:ext cx="593678" cy="273844"/>
          </a:xfrm>
        </p:spPr>
        <p:txBody>
          <a:bodyPr/>
          <a:lstStyle>
            <a:lvl1pPr algn="r">
              <a:defRPr>
                <a:solidFill>
                  <a:schemeClr val="bg1"/>
                </a:solidFill>
              </a:defRPr>
            </a:lvl1pPr>
          </a:lstStyle>
          <a:p>
            <a:fld id="{04E195D4-3F35-4E05-B500-7E7FD17C6DB3}" type="slidenum">
              <a:rPr lang="en-US" smtClean="0"/>
              <a:pPr/>
              <a:t>‹#›</a:t>
            </a:fld>
            <a:endParaRPr lang="en-US" dirty="0"/>
          </a:p>
        </p:txBody>
      </p:sp>
      <p:cxnSp>
        <p:nvCxnSpPr>
          <p:cNvPr id="7" name="Straight Connector 6"/>
          <p:cNvCxnSpPr/>
          <p:nvPr userDrawn="1"/>
        </p:nvCxnSpPr>
        <p:spPr>
          <a:xfrm>
            <a:off x="187286" y="837283"/>
            <a:ext cx="8449937" cy="0"/>
          </a:xfrm>
          <a:prstGeom prst="line">
            <a:avLst/>
          </a:prstGeom>
          <a:ln w="19050">
            <a:solidFill>
              <a:srgbClr val="B80000">
                <a:alpha val="50000"/>
              </a:srgbClr>
            </a:solidFill>
          </a:ln>
        </p:spPr>
        <p:style>
          <a:lnRef idx="1">
            <a:schemeClr val="accent1"/>
          </a:lnRef>
          <a:fillRef idx="0">
            <a:schemeClr val="accent1"/>
          </a:fillRef>
          <a:effectRef idx="0">
            <a:schemeClr val="accent1"/>
          </a:effectRef>
          <a:fontRef idx="minor">
            <a:schemeClr val="tx1"/>
          </a:fontRef>
        </p:style>
      </p:cxnSp>
      <p:sp>
        <p:nvSpPr>
          <p:cNvPr id="8" name="Content Placeholder 2"/>
          <p:cNvSpPr>
            <a:spLocks noGrp="1"/>
          </p:cNvSpPr>
          <p:nvPr>
            <p:ph idx="13"/>
          </p:nvPr>
        </p:nvSpPr>
        <p:spPr>
          <a:xfrm>
            <a:off x="187286" y="1144439"/>
            <a:ext cx="4175185" cy="3455937"/>
          </a:xfrm>
        </p:spPr>
        <p:txBody>
          <a:bodyPr/>
          <a:lstStyle>
            <a:lvl1pPr algn="l">
              <a:defRPr sz="3200">
                <a:solidFill>
                  <a:srgbClr val="000000"/>
                </a:solidFill>
              </a:defRPr>
            </a:lvl1pPr>
            <a:lvl2pPr marL="740664" indent="-320040" algn="l">
              <a:buFont typeface="Arial" panose="020B0604020202020204" pitchFamily="34" charset="0"/>
              <a:buChar char="•"/>
              <a:defRPr sz="2800" baseline="0">
                <a:solidFill>
                  <a:srgbClr val="B80000"/>
                </a:solidFill>
                <a:latin typeface="Gill Sans MT" panose="020B0502020104020203" pitchFamily="34" charset="0"/>
              </a:defRPr>
            </a:lvl2pPr>
            <a:lvl3pPr marL="1143000" indent="-320040" algn="l">
              <a:defRPr sz="2400">
                <a:solidFill>
                  <a:srgbClr val="20558A"/>
                </a:solidFill>
                <a:latin typeface="Gill Sans MT" panose="020B0502020104020203" pitchFamily="34" charset="0"/>
              </a:defRPr>
            </a:lvl3pPr>
            <a:lvl4pPr algn="l">
              <a:defRPr sz="2000">
                <a:solidFill>
                  <a:srgbClr val="7030A0"/>
                </a:solidFill>
                <a:latin typeface="Gill Sans MT" panose="020B0502020104020203" pitchFamily="34" charset="0"/>
              </a:defRPr>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9" name="Title 21"/>
          <p:cNvSpPr>
            <a:spLocks noGrp="1"/>
          </p:cNvSpPr>
          <p:nvPr>
            <p:ph type="title" hasCustomPrompt="1"/>
          </p:nvPr>
        </p:nvSpPr>
        <p:spPr>
          <a:xfrm>
            <a:off x="146304" y="215258"/>
            <a:ext cx="8292616" cy="609600"/>
          </a:xfrm>
        </p:spPr>
        <p:txBody>
          <a:bodyPr>
            <a:noAutofit/>
          </a:bodyPr>
          <a:lstStyle>
            <a:lvl1pPr algn="l">
              <a:defRPr sz="4000"/>
            </a:lvl1pPr>
          </a:lstStyle>
          <a:p>
            <a:r>
              <a:rPr lang="en-US" dirty="0" smtClean="0"/>
              <a:t>Page Title</a:t>
            </a:r>
            <a:endParaRPr lang="en-US" dirty="0"/>
          </a:p>
        </p:txBody>
      </p:sp>
    </p:spTree>
    <p:extLst>
      <p:ext uri="{BB962C8B-B14F-4D97-AF65-F5344CB8AC3E}">
        <p14:creationId xmlns:p14="http://schemas.microsoft.com/office/powerpoint/2010/main" val="2747796596"/>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2318013" y="670312"/>
            <a:ext cx="3886200" cy="355406"/>
          </a:xfrm>
        </p:spPr>
        <p:txBody>
          <a:bodyPr anchor="b">
            <a:normAutofit/>
          </a:bodyPr>
          <a:lstStyle>
            <a:lvl1pPr marL="0" indent="0">
              <a:buNone/>
              <a:defRPr sz="2400" b="0" cap="small" baseline="0">
                <a:solidFill>
                  <a:srgbClr val="20558A"/>
                </a:solidFill>
                <a:latin typeface="Gill Sans MT" panose="020B0502020104020203"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Chart Title</a:t>
            </a:r>
          </a:p>
        </p:txBody>
      </p:sp>
      <p:sp>
        <p:nvSpPr>
          <p:cNvPr id="21" name="Slide Number Placeholder 20"/>
          <p:cNvSpPr>
            <a:spLocks noGrp="1"/>
          </p:cNvSpPr>
          <p:nvPr>
            <p:ph type="sldNum" sz="quarter" idx="12"/>
          </p:nvPr>
        </p:nvSpPr>
        <p:spPr/>
        <p:txBody>
          <a:bodyPr/>
          <a:lstStyle/>
          <a:p>
            <a:fld id="{04E195D4-3F35-4E05-B500-7E7FD17C6DB3}" type="slidenum">
              <a:rPr lang="en-US" smtClean="0"/>
              <a:t>‹#›</a:t>
            </a:fld>
            <a:endParaRPr lang="en-US" dirty="0"/>
          </a:p>
        </p:txBody>
      </p:sp>
      <p:sp>
        <p:nvSpPr>
          <p:cNvPr id="22" name="Title 21"/>
          <p:cNvSpPr>
            <a:spLocks noGrp="1"/>
          </p:cNvSpPr>
          <p:nvPr>
            <p:ph type="title" hasCustomPrompt="1"/>
          </p:nvPr>
        </p:nvSpPr>
        <p:spPr>
          <a:xfrm>
            <a:off x="154255" y="54250"/>
            <a:ext cx="9006840" cy="609600"/>
          </a:xfrm>
        </p:spPr>
        <p:txBody>
          <a:bodyPr>
            <a:noAutofit/>
          </a:bodyPr>
          <a:lstStyle>
            <a:lvl1pPr algn="l">
              <a:defRPr sz="4000"/>
            </a:lvl1pPr>
          </a:lstStyle>
          <a:p>
            <a:r>
              <a:rPr lang="en-US" dirty="0" smtClean="0"/>
              <a:t>Page Title</a:t>
            </a:r>
            <a:endParaRPr lang="en-US" dirty="0"/>
          </a:p>
        </p:txBody>
      </p:sp>
      <p:cxnSp>
        <p:nvCxnSpPr>
          <p:cNvPr id="9" name="Straight Connector 8"/>
          <p:cNvCxnSpPr/>
          <p:nvPr userDrawn="1"/>
        </p:nvCxnSpPr>
        <p:spPr>
          <a:xfrm>
            <a:off x="195237" y="628569"/>
            <a:ext cx="8449937" cy="0"/>
          </a:xfrm>
          <a:prstGeom prst="line">
            <a:avLst/>
          </a:prstGeom>
          <a:ln w="19050">
            <a:solidFill>
              <a:srgbClr val="C00000">
                <a:alpha val="5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41069450"/>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361950"/>
            <a:ext cx="8229600" cy="1066800"/>
          </a:xfrm>
          <a:prstGeom prst="rect">
            <a:avLst/>
          </a:prstGeom>
        </p:spPr>
        <p:txBody>
          <a:bodyPr lIns="68580" tIns="34290" rIns="68580" bIns="34290"/>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04E195D4-3F35-4E05-B500-7E7FD17C6DB3}" type="slidenum">
              <a:rPr lang="en-US" smtClean="0"/>
              <a:t>‹#›</a:t>
            </a:fld>
            <a:endParaRPr lang="en-US" dirty="0"/>
          </a:p>
        </p:txBody>
      </p:sp>
    </p:spTree>
    <p:extLst>
      <p:ext uri="{BB962C8B-B14F-4D97-AF65-F5344CB8AC3E}">
        <p14:creationId xmlns:p14="http://schemas.microsoft.com/office/powerpoint/2010/main" val="1456223649"/>
      </p:ext>
    </p:extLst>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lvl1pPr>
              <a:defRPr>
                <a:solidFill>
                  <a:schemeClr val="bg1"/>
                </a:solidFill>
              </a:defRPr>
            </a:lvl1pPr>
          </a:lstStyle>
          <a:p>
            <a:fld id="{04E195D4-3F35-4E05-B500-7E7FD17C6DB3}" type="slidenum">
              <a:rPr lang="en-US" smtClean="0"/>
              <a:pPr/>
              <a:t>‹#›</a:t>
            </a:fld>
            <a:endParaRPr lang="en-US" dirty="0"/>
          </a:p>
        </p:txBody>
      </p:sp>
      <p:sp>
        <p:nvSpPr>
          <p:cNvPr id="4" name="Content Placeholder 2"/>
          <p:cNvSpPr>
            <a:spLocks noGrp="1"/>
          </p:cNvSpPr>
          <p:nvPr>
            <p:ph idx="1"/>
          </p:nvPr>
        </p:nvSpPr>
        <p:spPr>
          <a:xfrm>
            <a:off x="481433" y="1035704"/>
            <a:ext cx="7543800" cy="3459179"/>
          </a:xfrm>
        </p:spPr>
        <p:txBody>
          <a:bodyPr/>
          <a:lstStyle>
            <a:lvl1pPr marL="457200" indent="-274320" algn="l">
              <a:buFont typeface="Arial" panose="020B0604020202020204" pitchFamily="34" charset="0"/>
              <a:buChar char="•"/>
              <a:defRPr sz="3200"/>
            </a:lvl1pPr>
            <a:lvl2pPr marL="800100" indent="-342900" algn="l">
              <a:buFont typeface="Arial" panose="020B0604020202020204" pitchFamily="34" charset="0"/>
              <a:buChar char="•"/>
              <a:defRPr baseline="0">
                <a:solidFill>
                  <a:srgbClr val="B80000"/>
                </a:solidFill>
              </a:defRPr>
            </a:lvl2pPr>
            <a:lvl3pPr algn="l">
              <a:defRPr baseline="0">
                <a:solidFill>
                  <a:schemeClr val="tx1">
                    <a:lumMod val="75000"/>
                  </a:schemeClr>
                </a:solidFill>
              </a:defRPr>
            </a:lvl3pPr>
            <a:lvl4pPr algn="l">
              <a:defRPr/>
            </a:lvl4pPr>
            <a:lvl5pPr algn="l">
              <a:defRPr/>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5" name="Title 21"/>
          <p:cNvSpPr>
            <a:spLocks noGrp="1"/>
          </p:cNvSpPr>
          <p:nvPr>
            <p:ph type="title" hasCustomPrompt="1"/>
          </p:nvPr>
        </p:nvSpPr>
        <p:spPr>
          <a:xfrm>
            <a:off x="146304" y="215258"/>
            <a:ext cx="8292616" cy="609600"/>
          </a:xfrm>
        </p:spPr>
        <p:txBody>
          <a:bodyPr>
            <a:noAutofit/>
          </a:bodyPr>
          <a:lstStyle>
            <a:lvl1pPr algn="l">
              <a:defRPr sz="4000"/>
            </a:lvl1pPr>
          </a:lstStyle>
          <a:p>
            <a:r>
              <a:rPr lang="en-US" dirty="0" smtClean="0"/>
              <a:t>Page Title</a:t>
            </a:r>
            <a:endParaRPr lang="en-US" dirty="0"/>
          </a:p>
        </p:txBody>
      </p:sp>
      <p:cxnSp>
        <p:nvCxnSpPr>
          <p:cNvPr id="6" name="Straight Connector 5"/>
          <p:cNvCxnSpPr/>
          <p:nvPr userDrawn="1"/>
        </p:nvCxnSpPr>
        <p:spPr>
          <a:xfrm>
            <a:off x="187286" y="837283"/>
            <a:ext cx="8449937" cy="0"/>
          </a:xfrm>
          <a:prstGeom prst="line">
            <a:avLst/>
          </a:prstGeom>
          <a:ln w="19050">
            <a:solidFill>
              <a:srgbClr val="C00000">
                <a:alpha val="5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1420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Long Title 2 lines and Content">
    <p:spTree>
      <p:nvGrpSpPr>
        <p:cNvPr id="1" name=""/>
        <p:cNvGrpSpPr/>
        <p:nvPr/>
      </p:nvGrpSpPr>
      <p:grpSpPr>
        <a:xfrm>
          <a:off x="0" y="0"/>
          <a:ext cx="0" cy="0"/>
          <a:chOff x="0" y="0"/>
          <a:chExt cx="0" cy="0"/>
        </a:xfrm>
      </p:grpSpPr>
      <p:sp>
        <p:nvSpPr>
          <p:cNvPr id="7" name="Subtitle 2"/>
          <p:cNvSpPr>
            <a:spLocks noGrp="1"/>
          </p:cNvSpPr>
          <p:nvPr>
            <p:ph type="subTitle" idx="1" hasCustomPrompt="1"/>
          </p:nvPr>
        </p:nvSpPr>
        <p:spPr>
          <a:xfrm>
            <a:off x="182697" y="868869"/>
            <a:ext cx="6400800" cy="609600"/>
          </a:xfrm>
        </p:spPr>
        <p:txBody>
          <a:bodyPr>
            <a:normAutofit/>
          </a:bodyPr>
          <a:lstStyle>
            <a:lvl1pPr marL="0" indent="0" algn="l">
              <a:buNone/>
              <a:defRPr sz="280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SUBTITLE if needed </a:t>
            </a:r>
            <a:endParaRPr lang="en-US" dirty="0"/>
          </a:p>
        </p:txBody>
      </p:sp>
      <p:sp>
        <p:nvSpPr>
          <p:cNvPr id="13" name="Slide Number Placeholder 12"/>
          <p:cNvSpPr>
            <a:spLocks noGrp="1"/>
          </p:cNvSpPr>
          <p:nvPr>
            <p:ph type="sldNum" sz="quarter" idx="12"/>
          </p:nvPr>
        </p:nvSpPr>
        <p:spPr/>
        <p:txBody>
          <a:bodyPr/>
          <a:lstStyle>
            <a:lvl1pPr>
              <a:defRPr>
                <a:solidFill>
                  <a:schemeClr val="bg1"/>
                </a:solidFill>
              </a:defRPr>
            </a:lvl1pPr>
          </a:lstStyle>
          <a:p>
            <a:fld id="{04E195D4-3F35-4E05-B500-7E7FD17C6DB3}" type="slidenum">
              <a:rPr lang="en-US" smtClean="0"/>
              <a:pPr/>
              <a:t>‹#›</a:t>
            </a:fld>
            <a:endParaRPr lang="en-US" dirty="0"/>
          </a:p>
        </p:txBody>
      </p:sp>
      <p:sp>
        <p:nvSpPr>
          <p:cNvPr id="8" name="Title 21"/>
          <p:cNvSpPr>
            <a:spLocks noGrp="1"/>
          </p:cNvSpPr>
          <p:nvPr>
            <p:ph type="title" hasCustomPrompt="1"/>
          </p:nvPr>
        </p:nvSpPr>
        <p:spPr>
          <a:xfrm>
            <a:off x="146304" y="215258"/>
            <a:ext cx="8292616" cy="609600"/>
          </a:xfrm>
        </p:spPr>
        <p:txBody>
          <a:bodyPr>
            <a:noAutofit/>
          </a:bodyPr>
          <a:lstStyle>
            <a:lvl1pPr algn="l">
              <a:defRPr sz="4000" baseline="0"/>
            </a:lvl1pPr>
          </a:lstStyle>
          <a:p>
            <a:r>
              <a:rPr lang="en-US" dirty="0" smtClean="0"/>
              <a:t>Page Title – use if have long title</a:t>
            </a:r>
            <a:endParaRPr lang="en-US" dirty="0"/>
          </a:p>
        </p:txBody>
      </p:sp>
      <p:cxnSp>
        <p:nvCxnSpPr>
          <p:cNvPr id="4" name="Straight Connector 3"/>
          <p:cNvCxnSpPr/>
          <p:nvPr userDrawn="1"/>
        </p:nvCxnSpPr>
        <p:spPr>
          <a:xfrm>
            <a:off x="187286" y="837283"/>
            <a:ext cx="8449937" cy="0"/>
          </a:xfrm>
          <a:prstGeom prst="line">
            <a:avLst/>
          </a:prstGeom>
          <a:ln w="19050">
            <a:solidFill>
              <a:srgbClr val="C00000">
                <a:alpha val="50000"/>
              </a:srgbClr>
            </a:solidFill>
          </a:ln>
        </p:spPr>
        <p:style>
          <a:lnRef idx="1">
            <a:schemeClr val="accent1"/>
          </a:lnRef>
          <a:fillRef idx="0">
            <a:schemeClr val="accent1"/>
          </a:fillRef>
          <a:effectRef idx="0">
            <a:schemeClr val="accent1"/>
          </a:effectRef>
          <a:fontRef idx="minor">
            <a:schemeClr val="tx1"/>
          </a:fontRef>
        </p:style>
      </p:cxnSp>
      <p:sp>
        <p:nvSpPr>
          <p:cNvPr id="5" name="Text Placeholder 4"/>
          <p:cNvSpPr>
            <a:spLocks noGrp="1"/>
          </p:cNvSpPr>
          <p:nvPr>
            <p:ph type="body" sz="quarter" idx="13"/>
          </p:nvPr>
        </p:nvSpPr>
        <p:spPr>
          <a:xfrm>
            <a:off x="187326" y="1544370"/>
            <a:ext cx="8450263" cy="2941638"/>
          </a:xfrm>
        </p:spPr>
        <p:txBody>
          <a:bodyPr/>
          <a:lstStyle>
            <a:lvl1pPr marL="457200" indent="-274320" algn="l">
              <a:buFont typeface="Arial" panose="020B0604020202020204" pitchFamily="34" charset="0"/>
              <a:buChar char="•"/>
              <a:defRPr sz="3200"/>
            </a:lvl1pPr>
            <a:lvl2pPr marL="800100" indent="-342900" algn="l">
              <a:buFont typeface="Arial" panose="020B0604020202020204" pitchFamily="34" charset="0"/>
              <a:buChar char="•"/>
              <a:defRPr baseline="0">
                <a:solidFill>
                  <a:srgbClr val="B80000"/>
                </a:solidFill>
                <a:latin typeface="Gill Sans MT" panose="020B0502020104020203" pitchFamily="34" charset="0"/>
              </a:defRPr>
            </a:lvl2pPr>
            <a:lvl3pPr algn="l">
              <a:defRPr>
                <a:solidFill>
                  <a:srgbClr val="293E6B"/>
                </a:solidFill>
                <a:latin typeface="Gill Sans MT" panose="020B0502020104020203" pitchFamily="34" charset="0"/>
              </a:defRPr>
            </a:lvl3pPr>
            <a:lvl4pPr marL="1714500" indent="-342900" algn="l">
              <a:buFont typeface="Arial" panose="020B0604020202020204" pitchFamily="34" charset="0"/>
              <a:buChar char="•"/>
              <a:defRPr/>
            </a:lvl4pPr>
            <a:lvl5pPr marL="2171700" indent="-342900" algn="l">
              <a:buFont typeface="Arial" panose="020B0604020202020204" pitchFamily="34" charset="0"/>
              <a:buChar char="•"/>
              <a:defRPr/>
            </a:lvl5pPr>
          </a:lstStyle>
          <a:p>
            <a:pPr lvl="0"/>
            <a:r>
              <a:rPr lang="en-US" dirty="0" smtClean="0"/>
              <a:t>Click to edit Master text styles</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val="4028654303"/>
      </p:ext>
    </p:extLst>
  </p:cSld>
  <p:clrMapOvr>
    <a:masterClrMapping/>
  </p:clrMapOvr>
  <p:timing>
    <p:tnLst>
      <p:par>
        <p:cTn id="1" dur="indefinite" restart="never" nodeType="tmRoot"/>
      </p:par>
    </p:tnLst>
  </p:timing>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a:xfrm>
            <a:off x="8441140" y="4869657"/>
            <a:ext cx="593678" cy="273844"/>
          </a:xfrm>
        </p:spPr>
        <p:txBody>
          <a:bodyPr/>
          <a:lstStyle>
            <a:lvl1pPr>
              <a:defRPr>
                <a:solidFill>
                  <a:schemeClr val="bg1"/>
                </a:solidFill>
              </a:defRPr>
            </a:lvl1pPr>
          </a:lstStyle>
          <a:p>
            <a:fld id="{04E195D4-3F35-4E05-B500-7E7FD17C6DB3}" type="slidenum">
              <a:rPr lang="en-US" smtClean="0"/>
              <a:pPr/>
              <a:t>‹#›</a:t>
            </a:fld>
            <a:endParaRPr lang="en-US" dirty="0"/>
          </a:p>
        </p:txBody>
      </p:sp>
      <p:sp>
        <p:nvSpPr>
          <p:cNvPr id="4" name="Content Placeholder 2"/>
          <p:cNvSpPr>
            <a:spLocks noGrp="1"/>
          </p:cNvSpPr>
          <p:nvPr>
            <p:ph idx="1"/>
          </p:nvPr>
        </p:nvSpPr>
        <p:spPr>
          <a:xfrm>
            <a:off x="481433" y="1035705"/>
            <a:ext cx="7543800" cy="3459179"/>
          </a:xfrm>
        </p:spPr>
        <p:txBody>
          <a:bodyPr/>
          <a:lstStyle>
            <a:lvl1pPr marL="457200" indent="-274320" algn="l">
              <a:buFont typeface="Arial" panose="020B0604020202020204" pitchFamily="34" charset="0"/>
              <a:buChar char="•"/>
              <a:defRPr sz="3200"/>
            </a:lvl1pPr>
            <a:lvl2pPr marL="800100" indent="-342900" algn="l">
              <a:buFont typeface="Arial" panose="020B0604020202020204" pitchFamily="34" charset="0"/>
              <a:buChar char="•"/>
              <a:defRPr baseline="0">
                <a:solidFill>
                  <a:schemeClr val="tx1"/>
                </a:solidFill>
              </a:defRPr>
            </a:lvl2pPr>
            <a:lvl3pPr algn="l">
              <a:defRPr baseline="0">
                <a:solidFill>
                  <a:schemeClr val="tx1">
                    <a:lumMod val="75000"/>
                  </a:schemeClr>
                </a:solidFill>
              </a:defRPr>
            </a:lvl3pPr>
            <a:lvl4pPr algn="l">
              <a:defRPr/>
            </a:lvl4pPr>
            <a:lvl5pPr algn="l">
              <a:defRPr/>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5" name="Title 21"/>
          <p:cNvSpPr>
            <a:spLocks noGrp="1"/>
          </p:cNvSpPr>
          <p:nvPr>
            <p:ph type="title" hasCustomPrompt="1"/>
          </p:nvPr>
        </p:nvSpPr>
        <p:spPr>
          <a:xfrm>
            <a:off x="457200" y="215258"/>
            <a:ext cx="7620000" cy="609600"/>
          </a:xfrm>
        </p:spPr>
        <p:txBody>
          <a:bodyPr>
            <a:noAutofit/>
          </a:bodyPr>
          <a:lstStyle>
            <a:lvl1pPr algn="l">
              <a:defRPr sz="4000"/>
            </a:lvl1pPr>
          </a:lstStyle>
          <a:p>
            <a:r>
              <a:rPr lang="en-US" dirty="0" smtClean="0"/>
              <a:t>Page Title</a:t>
            </a:r>
            <a:endParaRPr lang="en-US" dirty="0"/>
          </a:p>
        </p:txBody>
      </p:sp>
      <p:cxnSp>
        <p:nvCxnSpPr>
          <p:cNvPr id="6" name="Straight Connector 5"/>
          <p:cNvCxnSpPr/>
          <p:nvPr userDrawn="1"/>
        </p:nvCxnSpPr>
        <p:spPr>
          <a:xfrm>
            <a:off x="187286" y="837283"/>
            <a:ext cx="8449937" cy="0"/>
          </a:xfrm>
          <a:prstGeom prst="line">
            <a:avLst/>
          </a:prstGeom>
          <a:ln w="19050">
            <a:solidFill>
              <a:schemeClr val="accent1">
                <a:lumMod val="60000"/>
                <a:lumOff val="40000"/>
                <a:alpha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7765305"/>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2 Column">
    <p:spTree>
      <p:nvGrpSpPr>
        <p:cNvPr id="1" name=""/>
        <p:cNvGrpSpPr/>
        <p:nvPr/>
      </p:nvGrpSpPr>
      <p:grpSpPr>
        <a:xfrm>
          <a:off x="0" y="0"/>
          <a:ext cx="0" cy="0"/>
          <a:chOff x="0" y="0"/>
          <a:chExt cx="0" cy="0"/>
        </a:xfrm>
      </p:grpSpPr>
      <p:sp>
        <p:nvSpPr>
          <p:cNvPr id="3" name="Content Placeholder 2"/>
          <p:cNvSpPr>
            <a:spLocks noGrp="1"/>
          </p:cNvSpPr>
          <p:nvPr>
            <p:ph idx="1"/>
          </p:nvPr>
        </p:nvSpPr>
        <p:spPr>
          <a:xfrm>
            <a:off x="4511616" y="1138688"/>
            <a:ext cx="4175185" cy="3455937"/>
          </a:xfrm>
        </p:spPr>
        <p:txBody>
          <a:bodyPr/>
          <a:lstStyle>
            <a:lvl1pPr algn="l">
              <a:defRPr sz="3200">
                <a:solidFill>
                  <a:srgbClr val="000000"/>
                </a:solidFill>
              </a:defRPr>
            </a:lvl1pPr>
            <a:lvl2pPr marL="740664" indent="-320040" algn="l">
              <a:buFont typeface="Arial" panose="020B0604020202020204" pitchFamily="34" charset="0"/>
              <a:buChar char="•"/>
              <a:defRPr lang="en-US" sz="2800" kern="1200" baseline="0" dirty="0" smtClean="0">
                <a:solidFill>
                  <a:srgbClr val="B80000"/>
                </a:solidFill>
                <a:latin typeface="Gill Sans MT" panose="020B0502020104020203" pitchFamily="34" charset="0"/>
                <a:ea typeface="+mn-ea"/>
                <a:cs typeface="+mn-cs"/>
              </a:defRPr>
            </a:lvl2pPr>
            <a:lvl3pPr marL="1143000" indent="-320040" algn="l">
              <a:defRPr lang="en-US" sz="2400" kern="1200" dirty="0" smtClean="0">
                <a:solidFill>
                  <a:srgbClr val="20558A"/>
                </a:solidFill>
                <a:latin typeface="Gill Sans MT" panose="020B0502020104020203" pitchFamily="34" charset="0"/>
                <a:ea typeface="+mn-ea"/>
                <a:cs typeface="+mn-cs"/>
              </a:defRPr>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marL="740664" lvl="1" indent="-320040" algn="l" defTabSz="914400" rtl="0" eaLnBrk="1" latinLnBrk="0" hangingPunct="1">
              <a:spcBef>
                <a:spcPct val="20000"/>
              </a:spcBef>
              <a:buFont typeface="Arial" panose="020B0604020202020204" pitchFamily="34" charset="0"/>
              <a:buChar char="•"/>
            </a:pPr>
            <a:r>
              <a:rPr lang="en-US" dirty="0" smtClean="0"/>
              <a:t>Second level</a:t>
            </a:r>
          </a:p>
          <a:p>
            <a:pPr marL="1143000" lvl="2" indent="-320040" algn="l" defTabSz="914400" rtl="0" eaLnBrk="1" latinLnBrk="0" hangingPunct="1">
              <a:spcBef>
                <a:spcPct val="20000"/>
              </a:spcBef>
              <a:buFont typeface="Arial" panose="020B0604020202020204" pitchFamily="34" charset="0"/>
              <a:buChar char="•"/>
            </a:pPr>
            <a:r>
              <a:rPr lang="en-US" dirty="0" smtClean="0"/>
              <a:t>Third level</a:t>
            </a:r>
          </a:p>
        </p:txBody>
      </p:sp>
      <p:sp>
        <p:nvSpPr>
          <p:cNvPr id="10" name="Slide Number Placeholder 9"/>
          <p:cNvSpPr>
            <a:spLocks noGrp="1"/>
          </p:cNvSpPr>
          <p:nvPr>
            <p:ph type="sldNum" sz="quarter" idx="12"/>
          </p:nvPr>
        </p:nvSpPr>
        <p:spPr/>
        <p:txBody>
          <a:bodyPr/>
          <a:lstStyle>
            <a:lvl1pPr>
              <a:defRPr>
                <a:solidFill>
                  <a:schemeClr val="bg1"/>
                </a:solidFill>
              </a:defRPr>
            </a:lvl1pPr>
          </a:lstStyle>
          <a:p>
            <a:fld id="{04E195D4-3F35-4E05-B500-7E7FD17C6DB3}" type="slidenum">
              <a:rPr lang="en-US" smtClean="0"/>
              <a:pPr/>
              <a:t>‹#›</a:t>
            </a:fld>
            <a:endParaRPr lang="en-US" dirty="0"/>
          </a:p>
        </p:txBody>
      </p:sp>
      <p:cxnSp>
        <p:nvCxnSpPr>
          <p:cNvPr id="7" name="Straight Connector 6"/>
          <p:cNvCxnSpPr/>
          <p:nvPr userDrawn="1"/>
        </p:nvCxnSpPr>
        <p:spPr>
          <a:xfrm>
            <a:off x="187286" y="837283"/>
            <a:ext cx="8449937" cy="0"/>
          </a:xfrm>
          <a:prstGeom prst="line">
            <a:avLst/>
          </a:prstGeom>
          <a:ln w="19050">
            <a:solidFill>
              <a:srgbClr val="B80000">
                <a:alpha val="50000"/>
              </a:srgbClr>
            </a:solidFill>
          </a:ln>
        </p:spPr>
        <p:style>
          <a:lnRef idx="1">
            <a:schemeClr val="accent1"/>
          </a:lnRef>
          <a:fillRef idx="0">
            <a:schemeClr val="accent1"/>
          </a:fillRef>
          <a:effectRef idx="0">
            <a:schemeClr val="accent1"/>
          </a:effectRef>
          <a:fontRef idx="minor">
            <a:schemeClr val="tx1"/>
          </a:fontRef>
        </p:style>
      </p:cxnSp>
      <p:sp>
        <p:nvSpPr>
          <p:cNvPr id="8" name="Content Placeholder 2"/>
          <p:cNvSpPr>
            <a:spLocks noGrp="1"/>
          </p:cNvSpPr>
          <p:nvPr>
            <p:ph idx="13"/>
          </p:nvPr>
        </p:nvSpPr>
        <p:spPr>
          <a:xfrm>
            <a:off x="187286" y="1144439"/>
            <a:ext cx="4175185" cy="3455937"/>
          </a:xfrm>
        </p:spPr>
        <p:txBody>
          <a:bodyPr/>
          <a:lstStyle>
            <a:lvl1pPr algn="l">
              <a:defRPr sz="3200">
                <a:solidFill>
                  <a:srgbClr val="000000"/>
                </a:solidFill>
              </a:defRPr>
            </a:lvl1pPr>
            <a:lvl2pPr marL="740664" indent="-320040" algn="l">
              <a:buFont typeface="Arial" panose="020B0604020202020204" pitchFamily="34" charset="0"/>
              <a:buChar char="•"/>
              <a:defRPr sz="2800" baseline="0">
                <a:solidFill>
                  <a:srgbClr val="B80000"/>
                </a:solidFill>
                <a:latin typeface="Gill Sans MT" panose="020B0502020104020203" pitchFamily="34" charset="0"/>
              </a:defRPr>
            </a:lvl2pPr>
            <a:lvl3pPr marL="1143000" indent="-320040" algn="l">
              <a:defRPr sz="2400">
                <a:solidFill>
                  <a:srgbClr val="20558A"/>
                </a:solidFill>
                <a:latin typeface="Gill Sans MT" panose="020B0502020104020203" pitchFamily="34" charset="0"/>
              </a:defRPr>
            </a:lvl3pPr>
            <a:lvl4pPr algn="l">
              <a:defRPr sz="2000">
                <a:solidFill>
                  <a:srgbClr val="7030A0"/>
                </a:solidFill>
                <a:latin typeface="Gill Sans MT" panose="020B0502020104020203" pitchFamily="34" charset="0"/>
              </a:defRPr>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9" name="Title 21"/>
          <p:cNvSpPr>
            <a:spLocks noGrp="1"/>
          </p:cNvSpPr>
          <p:nvPr>
            <p:ph type="title" hasCustomPrompt="1"/>
          </p:nvPr>
        </p:nvSpPr>
        <p:spPr>
          <a:xfrm>
            <a:off x="146304" y="215258"/>
            <a:ext cx="8292616" cy="609600"/>
          </a:xfrm>
        </p:spPr>
        <p:txBody>
          <a:bodyPr>
            <a:noAutofit/>
          </a:bodyPr>
          <a:lstStyle>
            <a:lvl1pPr algn="l">
              <a:defRPr sz="4000"/>
            </a:lvl1pPr>
          </a:lstStyle>
          <a:p>
            <a:r>
              <a:rPr lang="en-US" dirty="0" smtClean="0"/>
              <a:t>Page Title</a:t>
            </a:r>
            <a:endParaRPr lang="en-US" dirty="0"/>
          </a:p>
        </p:txBody>
      </p:sp>
    </p:spTree>
    <p:extLst>
      <p:ext uri="{BB962C8B-B14F-4D97-AF65-F5344CB8AC3E}">
        <p14:creationId xmlns:p14="http://schemas.microsoft.com/office/powerpoint/2010/main" val="948438759"/>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4767263"/>
            <a:ext cx="2057400" cy="273844"/>
          </a:xfrm>
          <a:prstGeom prst="rect">
            <a:avLst/>
          </a:prstGeom>
        </p:spPr>
        <p:txBody>
          <a:bodyPr lIns="68580" tIns="34290" rIns="68580" bIns="34290"/>
          <a:lstStyle/>
          <a:p>
            <a:fld id="{CFB0B4F7-1515-45A4-A558-2FFE5001FA13}" type="datetimeFigureOut">
              <a:rPr lang="en-US" smtClean="0"/>
              <a:t>9/17/2019</a:t>
            </a:fld>
            <a:endParaRPr lang="en-US" dirty="0"/>
          </a:p>
        </p:txBody>
      </p:sp>
      <p:sp>
        <p:nvSpPr>
          <p:cNvPr id="3" name="Footer Placeholder 2"/>
          <p:cNvSpPr>
            <a:spLocks noGrp="1"/>
          </p:cNvSpPr>
          <p:nvPr>
            <p:ph type="ftr" sz="quarter" idx="11"/>
          </p:nvPr>
        </p:nvSpPr>
        <p:spPr>
          <a:xfrm>
            <a:off x="3028950" y="4767263"/>
            <a:ext cx="3086100" cy="273844"/>
          </a:xfrm>
          <a:prstGeom prst="rect">
            <a:avLst/>
          </a:prstGeom>
        </p:spPr>
        <p:txBody>
          <a:bodyPr lIns="68580" tIns="34290" rIns="68580" bIns="34290"/>
          <a:lstStyle/>
          <a:p>
            <a:endParaRPr lang="en-US" dirty="0"/>
          </a:p>
        </p:txBody>
      </p:sp>
      <p:sp>
        <p:nvSpPr>
          <p:cNvPr id="4" name="Slide Number Placeholder 3"/>
          <p:cNvSpPr>
            <a:spLocks noGrp="1"/>
          </p:cNvSpPr>
          <p:nvPr>
            <p:ph type="sldNum" sz="quarter" idx="12"/>
          </p:nvPr>
        </p:nvSpPr>
        <p:spPr/>
        <p:txBody>
          <a:bodyPr/>
          <a:lstStyle/>
          <a:p>
            <a:fld id="{35DB9076-CECC-4835-AD8D-80526EA18570}" type="slidenum">
              <a:rPr lang="en-US" smtClean="0"/>
              <a:t>‹#›</a:t>
            </a:fld>
            <a:endParaRPr lang="en-US" dirty="0"/>
          </a:p>
        </p:txBody>
      </p:sp>
    </p:spTree>
    <p:extLst>
      <p:ext uri="{BB962C8B-B14F-4D97-AF65-F5344CB8AC3E}">
        <p14:creationId xmlns:p14="http://schemas.microsoft.com/office/powerpoint/2010/main" val="1593184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Long Title 2 lines and Content">
    <p:spTree>
      <p:nvGrpSpPr>
        <p:cNvPr id="1" name=""/>
        <p:cNvGrpSpPr/>
        <p:nvPr/>
      </p:nvGrpSpPr>
      <p:grpSpPr>
        <a:xfrm>
          <a:off x="0" y="0"/>
          <a:ext cx="0" cy="0"/>
          <a:chOff x="0" y="0"/>
          <a:chExt cx="0" cy="0"/>
        </a:xfrm>
      </p:grpSpPr>
      <p:sp>
        <p:nvSpPr>
          <p:cNvPr id="7" name="Subtitle 2"/>
          <p:cNvSpPr>
            <a:spLocks noGrp="1"/>
          </p:cNvSpPr>
          <p:nvPr>
            <p:ph type="subTitle" idx="1" hasCustomPrompt="1"/>
          </p:nvPr>
        </p:nvSpPr>
        <p:spPr>
          <a:xfrm>
            <a:off x="182697" y="868869"/>
            <a:ext cx="6400800" cy="609600"/>
          </a:xfrm>
        </p:spPr>
        <p:txBody>
          <a:bodyPr>
            <a:normAutofit/>
          </a:bodyPr>
          <a:lstStyle>
            <a:lvl1pPr marL="0" indent="0" algn="l">
              <a:buNone/>
              <a:defRPr sz="280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SUBTITLE if needed </a:t>
            </a:r>
            <a:endParaRPr lang="en-US" dirty="0"/>
          </a:p>
        </p:txBody>
      </p:sp>
      <p:sp>
        <p:nvSpPr>
          <p:cNvPr id="13" name="Slide Number Placeholder 12"/>
          <p:cNvSpPr>
            <a:spLocks noGrp="1"/>
          </p:cNvSpPr>
          <p:nvPr>
            <p:ph type="sldNum" sz="quarter" idx="12"/>
          </p:nvPr>
        </p:nvSpPr>
        <p:spPr>
          <a:xfrm>
            <a:off x="8447964" y="4869657"/>
            <a:ext cx="593678" cy="273844"/>
          </a:xfrm>
        </p:spPr>
        <p:txBody>
          <a:bodyPr/>
          <a:lstStyle>
            <a:lvl1pPr algn="r">
              <a:defRPr>
                <a:solidFill>
                  <a:schemeClr val="bg1"/>
                </a:solidFill>
              </a:defRPr>
            </a:lvl1pPr>
          </a:lstStyle>
          <a:p>
            <a:fld id="{04E195D4-3F35-4E05-B500-7E7FD17C6DB3}" type="slidenum">
              <a:rPr lang="en-US" smtClean="0"/>
              <a:pPr/>
              <a:t>‹#›</a:t>
            </a:fld>
            <a:endParaRPr lang="en-US" dirty="0"/>
          </a:p>
        </p:txBody>
      </p:sp>
      <p:sp>
        <p:nvSpPr>
          <p:cNvPr id="8" name="Title 21"/>
          <p:cNvSpPr>
            <a:spLocks noGrp="1"/>
          </p:cNvSpPr>
          <p:nvPr>
            <p:ph type="title" hasCustomPrompt="1"/>
          </p:nvPr>
        </p:nvSpPr>
        <p:spPr>
          <a:xfrm>
            <a:off x="146304" y="215258"/>
            <a:ext cx="8292616" cy="609600"/>
          </a:xfrm>
        </p:spPr>
        <p:txBody>
          <a:bodyPr>
            <a:noAutofit/>
          </a:bodyPr>
          <a:lstStyle>
            <a:lvl1pPr algn="l">
              <a:defRPr sz="4000" baseline="0"/>
            </a:lvl1pPr>
          </a:lstStyle>
          <a:p>
            <a:r>
              <a:rPr lang="en-US" dirty="0" smtClean="0"/>
              <a:t>Page Title – use if have long title</a:t>
            </a:r>
            <a:endParaRPr lang="en-US" dirty="0"/>
          </a:p>
        </p:txBody>
      </p:sp>
      <p:cxnSp>
        <p:nvCxnSpPr>
          <p:cNvPr id="4" name="Straight Connector 3"/>
          <p:cNvCxnSpPr/>
          <p:nvPr userDrawn="1"/>
        </p:nvCxnSpPr>
        <p:spPr>
          <a:xfrm>
            <a:off x="187286" y="837283"/>
            <a:ext cx="8449937" cy="0"/>
          </a:xfrm>
          <a:prstGeom prst="line">
            <a:avLst/>
          </a:prstGeom>
          <a:ln w="19050">
            <a:solidFill>
              <a:schemeClr val="accent1">
                <a:lumMod val="60000"/>
                <a:lumOff val="40000"/>
                <a:alpha val="50000"/>
              </a:schemeClr>
            </a:solidFill>
          </a:ln>
        </p:spPr>
        <p:style>
          <a:lnRef idx="1">
            <a:schemeClr val="accent1"/>
          </a:lnRef>
          <a:fillRef idx="0">
            <a:schemeClr val="accent1"/>
          </a:fillRef>
          <a:effectRef idx="0">
            <a:schemeClr val="accent1"/>
          </a:effectRef>
          <a:fontRef idx="minor">
            <a:schemeClr val="tx1"/>
          </a:fontRef>
        </p:style>
      </p:cxnSp>
      <p:sp>
        <p:nvSpPr>
          <p:cNvPr id="5" name="Text Placeholder 4"/>
          <p:cNvSpPr>
            <a:spLocks noGrp="1"/>
          </p:cNvSpPr>
          <p:nvPr>
            <p:ph type="body" sz="quarter" idx="13"/>
          </p:nvPr>
        </p:nvSpPr>
        <p:spPr>
          <a:xfrm>
            <a:off x="187326" y="1544370"/>
            <a:ext cx="8450263" cy="2941638"/>
          </a:xfrm>
        </p:spPr>
        <p:txBody>
          <a:bodyPr/>
          <a:lstStyle>
            <a:lvl1pPr marL="457200" indent="-274320" algn="l">
              <a:buFont typeface="Arial" panose="020B0604020202020204" pitchFamily="34" charset="0"/>
              <a:buChar char="•"/>
              <a:defRPr sz="3200"/>
            </a:lvl1pPr>
            <a:lvl2pPr marL="800100" indent="-342900" algn="l">
              <a:buFont typeface="Arial" panose="020B0604020202020204" pitchFamily="34" charset="0"/>
              <a:buChar char="•"/>
              <a:defRPr baseline="0">
                <a:solidFill>
                  <a:srgbClr val="B80000"/>
                </a:solidFill>
                <a:latin typeface="Gill Sans MT" panose="020B0502020104020203" pitchFamily="34" charset="0"/>
              </a:defRPr>
            </a:lvl2pPr>
            <a:lvl3pPr algn="l">
              <a:defRPr>
                <a:solidFill>
                  <a:srgbClr val="293E6B"/>
                </a:solidFill>
                <a:latin typeface="Gill Sans MT" panose="020B0502020104020203" pitchFamily="34" charset="0"/>
              </a:defRPr>
            </a:lvl3pPr>
            <a:lvl4pPr marL="1714500" indent="-342900" algn="l">
              <a:buFont typeface="Arial" panose="020B0604020202020204" pitchFamily="34" charset="0"/>
              <a:buChar char="•"/>
              <a:defRPr/>
            </a:lvl4pPr>
            <a:lvl5pPr marL="2171700" indent="-342900" algn="l">
              <a:buFont typeface="Arial" panose="020B0604020202020204" pitchFamily="34" charset="0"/>
              <a:buChar char="•"/>
              <a:defRPr/>
            </a:lvl5pPr>
          </a:lstStyle>
          <a:p>
            <a:pPr lvl="0"/>
            <a:r>
              <a:rPr lang="en-US" dirty="0" smtClean="0"/>
              <a:t>Click to edit Master text styles</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val="255889164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2 Column">
    <p:spTree>
      <p:nvGrpSpPr>
        <p:cNvPr id="1" name=""/>
        <p:cNvGrpSpPr/>
        <p:nvPr/>
      </p:nvGrpSpPr>
      <p:grpSpPr>
        <a:xfrm>
          <a:off x="0" y="0"/>
          <a:ext cx="0" cy="0"/>
          <a:chOff x="0" y="0"/>
          <a:chExt cx="0" cy="0"/>
        </a:xfrm>
      </p:grpSpPr>
      <p:sp>
        <p:nvSpPr>
          <p:cNvPr id="3" name="Content Placeholder 2"/>
          <p:cNvSpPr>
            <a:spLocks noGrp="1"/>
          </p:cNvSpPr>
          <p:nvPr>
            <p:ph idx="1"/>
          </p:nvPr>
        </p:nvSpPr>
        <p:spPr>
          <a:xfrm>
            <a:off x="4511618" y="1138688"/>
            <a:ext cx="4175185" cy="3455937"/>
          </a:xfrm>
        </p:spPr>
        <p:txBody>
          <a:bodyPr/>
          <a:lstStyle>
            <a:lvl1pPr algn="l">
              <a:defRPr sz="3200">
                <a:solidFill>
                  <a:srgbClr val="000000"/>
                </a:solidFill>
              </a:defRPr>
            </a:lvl1pPr>
            <a:lvl2pPr marL="740664" indent="-320040" algn="l">
              <a:buFont typeface="Arial" panose="020B0604020202020204" pitchFamily="34" charset="0"/>
              <a:buChar char="•"/>
              <a:defRPr lang="en-US" sz="2800" kern="1200" baseline="0" dirty="0" smtClean="0">
                <a:solidFill>
                  <a:srgbClr val="B80000"/>
                </a:solidFill>
                <a:latin typeface="Gill Sans MT" panose="020B0502020104020203" pitchFamily="34" charset="0"/>
                <a:ea typeface="+mn-ea"/>
                <a:cs typeface="+mn-cs"/>
              </a:defRPr>
            </a:lvl2pPr>
            <a:lvl3pPr marL="1143000" indent="-320040" algn="l">
              <a:defRPr lang="en-US" sz="2400" kern="1200" dirty="0" smtClean="0">
                <a:solidFill>
                  <a:srgbClr val="20558A"/>
                </a:solidFill>
                <a:latin typeface="Gill Sans MT" panose="020B0502020104020203" pitchFamily="34" charset="0"/>
                <a:ea typeface="+mn-ea"/>
                <a:cs typeface="+mn-cs"/>
              </a:defRPr>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marL="740664" lvl="1" indent="-320040" algn="l" defTabSz="914400" rtl="0" eaLnBrk="1" latinLnBrk="0" hangingPunct="1">
              <a:spcBef>
                <a:spcPct val="20000"/>
              </a:spcBef>
              <a:buFont typeface="Arial" panose="020B0604020202020204" pitchFamily="34" charset="0"/>
              <a:buChar char="•"/>
            </a:pPr>
            <a:r>
              <a:rPr lang="en-US" dirty="0" smtClean="0"/>
              <a:t>Second level</a:t>
            </a:r>
          </a:p>
          <a:p>
            <a:pPr marL="1143000" lvl="2" indent="-320040" algn="l" defTabSz="914400" rtl="0" eaLnBrk="1" latinLnBrk="0" hangingPunct="1">
              <a:spcBef>
                <a:spcPct val="20000"/>
              </a:spcBef>
              <a:buFont typeface="Arial" panose="020B0604020202020204" pitchFamily="34" charset="0"/>
              <a:buChar char="•"/>
            </a:pPr>
            <a:r>
              <a:rPr lang="en-US" dirty="0" smtClean="0"/>
              <a:t>Third level</a:t>
            </a:r>
          </a:p>
        </p:txBody>
      </p:sp>
      <p:sp>
        <p:nvSpPr>
          <p:cNvPr id="10" name="Slide Number Placeholder 9"/>
          <p:cNvSpPr>
            <a:spLocks noGrp="1"/>
          </p:cNvSpPr>
          <p:nvPr>
            <p:ph type="sldNum" sz="quarter" idx="12"/>
          </p:nvPr>
        </p:nvSpPr>
        <p:spPr>
          <a:xfrm>
            <a:off x="8447964" y="4869657"/>
            <a:ext cx="593678" cy="273844"/>
          </a:xfrm>
        </p:spPr>
        <p:txBody>
          <a:bodyPr/>
          <a:lstStyle>
            <a:lvl1pPr algn="r">
              <a:defRPr>
                <a:solidFill>
                  <a:schemeClr val="bg1"/>
                </a:solidFill>
              </a:defRPr>
            </a:lvl1pPr>
          </a:lstStyle>
          <a:p>
            <a:fld id="{04E195D4-3F35-4E05-B500-7E7FD17C6DB3}" type="slidenum">
              <a:rPr lang="en-US" smtClean="0"/>
              <a:pPr/>
              <a:t>‹#›</a:t>
            </a:fld>
            <a:endParaRPr lang="en-US" dirty="0"/>
          </a:p>
        </p:txBody>
      </p:sp>
      <p:cxnSp>
        <p:nvCxnSpPr>
          <p:cNvPr id="7" name="Straight Connector 6"/>
          <p:cNvCxnSpPr/>
          <p:nvPr userDrawn="1"/>
        </p:nvCxnSpPr>
        <p:spPr>
          <a:xfrm>
            <a:off x="187286" y="837283"/>
            <a:ext cx="8449937" cy="0"/>
          </a:xfrm>
          <a:prstGeom prst="line">
            <a:avLst/>
          </a:prstGeom>
          <a:ln w="19050">
            <a:solidFill>
              <a:srgbClr val="B80000">
                <a:alpha val="50000"/>
              </a:srgbClr>
            </a:solidFill>
          </a:ln>
        </p:spPr>
        <p:style>
          <a:lnRef idx="1">
            <a:schemeClr val="accent1"/>
          </a:lnRef>
          <a:fillRef idx="0">
            <a:schemeClr val="accent1"/>
          </a:fillRef>
          <a:effectRef idx="0">
            <a:schemeClr val="accent1"/>
          </a:effectRef>
          <a:fontRef idx="minor">
            <a:schemeClr val="tx1"/>
          </a:fontRef>
        </p:style>
      </p:cxnSp>
      <p:sp>
        <p:nvSpPr>
          <p:cNvPr id="8" name="Content Placeholder 2"/>
          <p:cNvSpPr>
            <a:spLocks noGrp="1"/>
          </p:cNvSpPr>
          <p:nvPr>
            <p:ph idx="13"/>
          </p:nvPr>
        </p:nvSpPr>
        <p:spPr>
          <a:xfrm>
            <a:off x="187286" y="1144439"/>
            <a:ext cx="4175185" cy="3455937"/>
          </a:xfrm>
        </p:spPr>
        <p:txBody>
          <a:bodyPr/>
          <a:lstStyle>
            <a:lvl1pPr algn="l">
              <a:defRPr sz="3200">
                <a:solidFill>
                  <a:srgbClr val="000000"/>
                </a:solidFill>
              </a:defRPr>
            </a:lvl1pPr>
            <a:lvl2pPr marL="740664" indent="-320040" algn="l">
              <a:buFont typeface="Arial" panose="020B0604020202020204" pitchFamily="34" charset="0"/>
              <a:buChar char="•"/>
              <a:defRPr sz="2800" baseline="0">
                <a:solidFill>
                  <a:srgbClr val="B80000"/>
                </a:solidFill>
                <a:latin typeface="Gill Sans MT" panose="020B0502020104020203" pitchFamily="34" charset="0"/>
              </a:defRPr>
            </a:lvl2pPr>
            <a:lvl3pPr marL="1143000" indent="-320040" algn="l">
              <a:defRPr sz="2400">
                <a:solidFill>
                  <a:srgbClr val="20558A"/>
                </a:solidFill>
                <a:latin typeface="Gill Sans MT" panose="020B0502020104020203" pitchFamily="34" charset="0"/>
              </a:defRPr>
            </a:lvl3pPr>
            <a:lvl4pPr algn="l">
              <a:defRPr sz="2000">
                <a:solidFill>
                  <a:srgbClr val="7030A0"/>
                </a:solidFill>
                <a:latin typeface="Gill Sans MT" panose="020B0502020104020203" pitchFamily="34" charset="0"/>
              </a:defRPr>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9" name="Title 21"/>
          <p:cNvSpPr>
            <a:spLocks noGrp="1"/>
          </p:cNvSpPr>
          <p:nvPr>
            <p:ph type="title" hasCustomPrompt="1"/>
          </p:nvPr>
        </p:nvSpPr>
        <p:spPr>
          <a:xfrm>
            <a:off x="146304" y="215258"/>
            <a:ext cx="8292616" cy="609600"/>
          </a:xfrm>
        </p:spPr>
        <p:txBody>
          <a:bodyPr>
            <a:noAutofit/>
          </a:bodyPr>
          <a:lstStyle>
            <a:lvl1pPr algn="l">
              <a:defRPr sz="4000"/>
            </a:lvl1pPr>
          </a:lstStyle>
          <a:p>
            <a:r>
              <a:rPr lang="en-US" dirty="0" smtClean="0"/>
              <a:t>Page Title</a:t>
            </a:r>
            <a:endParaRPr lang="en-US" dirty="0"/>
          </a:p>
        </p:txBody>
      </p:sp>
    </p:spTree>
    <p:extLst>
      <p:ext uri="{BB962C8B-B14F-4D97-AF65-F5344CB8AC3E}">
        <p14:creationId xmlns:p14="http://schemas.microsoft.com/office/powerpoint/2010/main" val="68148134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_Section Header">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2318013" y="670312"/>
            <a:ext cx="3886200" cy="355406"/>
          </a:xfrm>
        </p:spPr>
        <p:txBody>
          <a:bodyPr anchor="b">
            <a:normAutofit/>
          </a:bodyPr>
          <a:lstStyle>
            <a:lvl1pPr marL="0" indent="0">
              <a:buNone/>
              <a:defRPr sz="2400" b="0" cap="small" baseline="0">
                <a:solidFill>
                  <a:srgbClr val="20558A"/>
                </a:solidFill>
                <a:latin typeface="Gill Sans MT" panose="020B0502020104020203"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Chart Title</a:t>
            </a:r>
          </a:p>
        </p:txBody>
      </p:sp>
      <p:sp>
        <p:nvSpPr>
          <p:cNvPr id="21" name="Slide Number Placeholder 20"/>
          <p:cNvSpPr>
            <a:spLocks noGrp="1"/>
          </p:cNvSpPr>
          <p:nvPr>
            <p:ph type="sldNum" sz="quarter" idx="12"/>
          </p:nvPr>
        </p:nvSpPr>
        <p:spPr/>
        <p:txBody>
          <a:bodyPr/>
          <a:lstStyle/>
          <a:p>
            <a:fld id="{04E195D4-3F35-4E05-B500-7E7FD17C6DB3}" type="slidenum">
              <a:rPr lang="en-US" smtClean="0"/>
              <a:t>‹#›</a:t>
            </a:fld>
            <a:endParaRPr lang="en-US" dirty="0"/>
          </a:p>
        </p:txBody>
      </p:sp>
      <p:sp>
        <p:nvSpPr>
          <p:cNvPr id="22" name="Title 21"/>
          <p:cNvSpPr>
            <a:spLocks noGrp="1"/>
          </p:cNvSpPr>
          <p:nvPr>
            <p:ph type="title" hasCustomPrompt="1"/>
          </p:nvPr>
        </p:nvSpPr>
        <p:spPr>
          <a:xfrm>
            <a:off x="154255" y="54250"/>
            <a:ext cx="9006840" cy="609600"/>
          </a:xfrm>
        </p:spPr>
        <p:txBody>
          <a:bodyPr>
            <a:noAutofit/>
          </a:bodyPr>
          <a:lstStyle>
            <a:lvl1pPr algn="l">
              <a:defRPr sz="4000"/>
            </a:lvl1pPr>
          </a:lstStyle>
          <a:p>
            <a:r>
              <a:rPr lang="en-US" dirty="0" smtClean="0"/>
              <a:t>Page Title</a:t>
            </a:r>
            <a:endParaRPr lang="en-US" dirty="0"/>
          </a:p>
        </p:txBody>
      </p:sp>
      <p:cxnSp>
        <p:nvCxnSpPr>
          <p:cNvPr id="9" name="Straight Connector 8"/>
          <p:cNvCxnSpPr/>
          <p:nvPr userDrawn="1"/>
        </p:nvCxnSpPr>
        <p:spPr>
          <a:xfrm>
            <a:off x="195237" y="628569"/>
            <a:ext cx="8449937" cy="0"/>
          </a:xfrm>
          <a:prstGeom prst="line">
            <a:avLst/>
          </a:prstGeom>
          <a:ln w="19050">
            <a:solidFill>
              <a:srgbClr val="C00000">
                <a:alpha val="5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133408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361950"/>
            <a:ext cx="8229600" cy="1066800"/>
          </a:xfrm>
          <a:prstGeom prst="rect">
            <a:avLst/>
          </a:prstGeom>
        </p:spPr>
        <p:txBody>
          <a:bodyPr lIns="68580" tIns="34290" rIns="68580" bIns="34290"/>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04E195D4-3F35-4E05-B500-7E7FD17C6DB3}" type="slidenum">
              <a:rPr lang="en-US" smtClean="0"/>
              <a:t>‹#›</a:t>
            </a:fld>
            <a:endParaRPr lang="en-US" dirty="0"/>
          </a:p>
        </p:txBody>
      </p:sp>
    </p:spTree>
    <p:extLst>
      <p:ext uri="{BB962C8B-B14F-4D97-AF65-F5344CB8AC3E}">
        <p14:creationId xmlns:p14="http://schemas.microsoft.com/office/powerpoint/2010/main" val="348342172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28699"/>
            <a:ext cx="4038600" cy="3565924"/>
          </a:xfrm>
        </p:spPr>
        <p:txBody>
          <a:bodyPr/>
          <a:lstStyle>
            <a:lvl1pPr>
              <a:defRPr sz="2000"/>
            </a:lvl1pPr>
            <a:lvl2pPr>
              <a:defRPr sz="1800"/>
            </a:lvl2pPr>
            <a:lvl3pPr>
              <a:defRPr sz="1600"/>
            </a:lvl3pPr>
            <a:lvl4pPr>
              <a:defRPr sz="1400"/>
            </a:lvl4pPr>
            <a:lvl5pPr>
              <a:defRPr sz="1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028699"/>
            <a:ext cx="4038600" cy="3565924"/>
          </a:xfrm>
        </p:spPr>
        <p:txBody>
          <a:bodyPr/>
          <a:lstStyle>
            <a:lvl1pPr>
              <a:defRPr sz="2000"/>
            </a:lvl1pPr>
            <a:lvl2pPr>
              <a:defRPr sz="1800"/>
            </a:lvl2pPr>
            <a:lvl3pPr>
              <a:defRPr sz="1600"/>
            </a:lvl3pPr>
            <a:lvl4pPr>
              <a:defRPr sz="1400"/>
            </a:lvl4pPr>
            <a:lvl5pPr>
              <a:defRPr sz="1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5283200" y="4850773"/>
            <a:ext cx="2133600" cy="149208"/>
          </a:xfrm>
          <a:prstGeom prst="rect">
            <a:avLst/>
          </a:prstGeom>
        </p:spPr>
        <p:txBody>
          <a:bodyPr/>
          <a:lstStyle>
            <a:lvl1pPr>
              <a:defRPr/>
            </a:lvl1pPr>
          </a:lstStyle>
          <a:p>
            <a:endParaRPr lang="en-US" dirty="0"/>
          </a:p>
        </p:txBody>
      </p:sp>
      <p:sp>
        <p:nvSpPr>
          <p:cNvPr id="7" name="Slide Number Placeholder 6"/>
          <p:cNvSpPr>
            <a:spLocks noGrp="1"/>
          </p:cNvSpPr>
          <p:nvPr>
            <p:ph type="sldNum" sz="quarter" idx="12"/>
          </p:nvPr>
        </p:nvSpPr>
        <p:spPr>
          <a:xfrm>
            <a:off x="8458200" y="4769903"/>
            <a:ext cx="457200" cy="357188"/>
          </a:xfrm>
        </p:spPr>
        <p:txBody>
          <a:bodyPr/>
          <a:lstStyle>
            <a:lvl1pPr>
              <a:defRPr sz="1100"/>
            </a:lvl1pPr>
          </a:lstStyle>
          <a:p>
            <a:fld id="{191D59F3-797A-4B1E-AE82-AD146EEC8102}" type="slidenum">
              <a:rPr lang="en-US" smtClean="0"/>
              <a:pPr/>
              <a:t>‹#›</a:t>
            </a:fld>
            <a:endParaRPr lang="en-US" dirty="0"/>
          </a:p>
        </p:txBody>
      </p:sp>
    </p:spTree>
    <p:extLst>
      <p:ext uri="{BB962C8B-B14F-4D97-AF65-F5344CB8AC3E}">
        <p14:creationId xmlns:p14="http://schemas.microsoft.com/office/powerpoint/2010/main" val="261540379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E18695A3-612B-4B2B-B01B-9890B4364E2E}"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73183844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none" baseline="0"/>
            </a:lvl1pPr>
          </a:lstStyle>
          <a:p>
            <a:r>
              <a:rPr lang="en-US" smtClean="0"/>
              <a:t>Click to edit Master title style</a:t>
            </a:r>
            <a:endParaRPr lang="en-US" dirty="0"/>
          </a:p>
        </p:txBody>
      </p:sp>
      <p:sp>
        <p:nvSpPr>
          <p:cNvPr id="3" name="Content Placeholder 2"/>
          <p:cNvSpPr>
            <a:spLocks noGrp="1"/>
          </p:cNvSpPr>
          <p:nvPr>
            <p:ph idx="1"/>
          </p:nvPr>
        </p:nvSpPr>
        <p:spPr>
          <a:xfrm>
            <a:off x="457200" y="1291831"/>
            <a:ext cx="8229600" cy="3394472"/>
          </a:xfrm>
        </p:spPr>
        <p:txBody>
          <a:bodyPr/>
          <a:lstStyle>
            <a:lvl1pPr>
              <a:defRPr sz="2100">
                <a:latin typeface="Calibri" panose="020F0502020204030204" pitchFamily="34" charset="0"/>
              </a:defRPr>
            </a:lvl1pPr>
            <a:lvl2pPr marL="557213" indent="-214313">
              <a:buClr>
                <a:schemeClr val="accent2"/>
              </a:buClr>
              <a:buFont typeface="Wingdings" panose="05000000000000000000" pitchFamily="2" charset="2"/>
              <a:buChar char="§"/>
              <a:defRPr sz="1950">
                <a:latin typeface="Calibri" panose="020F0502020204030204" pitchFamily="34" charset="0"/>
              </a:defRPr>
            </a:lvl2pPr>
            <a:lvl3pPr marL="857250" indent="-171450">
              <a:buClr>
                <a:schemeClr val="accent3"/>
              </a:buClr>
              <a:buFont typeface="Arial" panose="020B0604020202020204" pitchFamily="34" charset="0"/>
              <a:buChar char="•"/>
              <a:defRPr>
                <a:latin typeface="Calibri" panose="020F0502020204030204" pitchFamily="34" charset="0"/>
              </a:defRPr>
            </a:lvl3pPr>
            <a:lvl4pPr>
              <a:buClr>
                <a:schemeClr val="accent1"/>
              </a:buClr>
              <a:defRPr sz="1650">
                <a:latin typeface="Calibri" panose="020F0502020204030204" pitchFamily="34" charset="0"/>
              </a:defRPr>
            </a:lvl4pPr>
            <a:lvl5pPr>
              <a:buClr>
                <a:schemeClr val="accent5"/>
              </a:buClr>
              <a:defRPr>
                <a:latin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ext Placeholder 7"/>
          <p:cNvSpPr>
            <a:spLocks noGrp="1"/>
          </p:cNvSpPr>
          <p:nvPr>
            <p:ph type="body" sz="quarter" idx="13" hasCustomPrompt="1"/>
          </p:nvPr>
        </p:nvSpPr>
        <p:spPr>
          <a:xfrm>
            <a:off x="457200" y="800100"/>
            <a:ext cx="8229600" cy="457200"/>
          </a:xfrm>
        </p:spPr>
        <p:txBody>
          <a:bodyPr/>
          <a:lstStyle>
            <a:lvl1pPr marL="0" indent="0">
              <a:buNone/>
              <a:defRPr baseline="0">
                <a:solidFill>
                  <a:schemeClr val="accent1"/>
                </a:solidFill>
              </a:defRPr>
            </a:lvl1pPr>
          </a:lstStyle>
          <a:p>
            <a:pPr lvl="0"/>
            <a:r>
              <a:rPr lang="en-US" dirty="0" smtClean="0"/>
              <a:t>Click to add tagline</a:t>
            </a:r>
            <a:endParaRPr lang="en-US" dirty="0"/>
          </a:p>
        </p:txBody>
      </p:sp>
      <p:sp>
        <p:nvSpPr>
          <p:cNvPr id="6" name="Slide Number Placeholder 5"/>
          <p:cNvSpPr>
            <a:spLocks noGrp="1"/>
          </p:cNvSpPr>
          <p:nvPr>
            <p:ph type="sldNum" sz="quarter" idx="12"/>
          </p:nvPr>
        </p:nvSpPr>
        <p:spPr>
          <a:xfrm>
            <a:off x="76200" y="4869661"/>
            <a:ext cx="1295400" cy="273844"/>
          </a:xfrm>
          <a:prstGeom prst="rect">
            <a:avLst/>
          </a:prstGeom>
        </p:spPr>
        <p:txBody>
          <a:bodyPr/>
          <a:lstStyle/>
          <a:p>
            <a:fld id="{E18695A3-612B-4B2B-B01B-9890B4364E2E}"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391820624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10486" y="4827185"/>
            <a:ext cx="9154486" cy="31721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457200" y="3045125"/>
            <a:ext cx="8229600" cy="1549497"/>
          </a:xfrm>
          <a:prstGeom prst="rect">
            <a:avLst/>
          </a:prstGeom>
        </p:spPr>
        <p:txBody>
          <a:bodyPr vert="horz" lIns="91440" tIns="45720" rIns="91440" bIns="45720" rtlCol="0">
            <a:normAutofit/>
          </a:bodyPr>
          <a:lstStyle/>
          <a:p>
            <a:pPr lvl="0"/>
            <a:r>
              <a:rPr lang="en-US" dirty="0" smtClean="0"/>
              <a:t>Presenter Name</a:t>
            </a:r>
          </a:p>
          <a:p>
            <a:pPr lvl="0"/>
            <a:r>
              <a:rPr lang="en-US" dirty="0" smtClean="0"/>
              <a:t>Date</a:t>
            </a:r>
          </a:p>
        </p:txBody>
      </p:sp>
      <p:sp>
        <p:nvSpPr>
          <p:cNvPr id="7" name="Rectangle 6"/>
          <p:cNvSpPr/>
          <p:nvPr/>
        </p:nvSpPr>
        <p:spPr>
          <a:xfrm>
            <a:off x="457200" y="361950"/>
            <a:ext cx="8229600" cy="106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361950"/>
            <a:ext cx="8229600" cy="1066800"/>
          </a:xfrm>
          <a:prstGeom prst="rect">
            <a:avLst/>
          </a:prstGeom>
        </p:spPr>
        <p:txBody>
          <a:bodyPr vert="horz" lIns="91440" tIns="45720" rIns="91440" bIns="45720" rtlCol="0" anchor="ctr">
            <a:normAutofit/>
          </a:bodyPr>
          <a:lstStyle/>
          <a:p>
            <a:r>
              <a:rPr lang="en-US" dirty="0" smtClean="0"/>
              <a:t>FORMAL MAIN TITLE </a:t>
            </a:r>
            <a:endParaRPr lang="en-US" dirty="0"/>
          </a:p>
        </p:txBody>
      </p:sp>
      <p:sp>
        <p:nvSpPr>
          <p:cNvPr id="6" name="Slide Number Placeholder 5"/>
          <p:cNvSpPr>
            <a:spLocks noGrp="1"/>
          </p:cNvSpPr>
          <p:nvPr>
            <p:ph type="sldNum" sz="quarter" idx="4"/>
          </p:nvPr>
        </p:nvSpPr>
        <p:spPr>
          <a:xfrm>
            <a:off x="8389961" y="4848870"/>
            <a:ext cx="593678" cy="273844"/>
          </a:xfrm>
          <a:prstGeom prst="rect">
            <a:avLst/>
          </a:prstGeom>
        </p:spPr>
        <p:txBody>
          <a:bodyPr vert="horz" lIns="91440" tIns="45720" rIns="91440" bIns="45720" rtlCol="0" anchor="ctr"/>
          <a:lstStyle>
            <a:lvl1pPr algn="r">
              <a:defRPr sz="1200">
                <a:solidFill>
                  <a:schemeClr val="bg1"/>
                </a:solidFill>
                <a:latin typeface="Gill Sans MT" panose="020B0502020104020203" pitchFamily="34" charset="0"/>
              </a:defRPr>
            </a:lvl1pPr>
          </a:lstStyle>
          <a:p>
            <a:fld id="{04E195D4-3F35-4E05-B500-7E7FD17C6DB3}" type="slidenum">
              <a:rPr lang="en-US" smtClean="0"/>
              <a:pPr/>
              <a:t>‹#›</a:t>
            </a:fld>
            <a:endParaRPr lang="en-US" dirty="0"/>
          </a:p>
        </p:txBody>
      </p:sp>
      <p:sp>
        <p:nvSpPr>
          <p:cNvPr id="4" name="TextBox 3"/>
          <p:cNvSpPr txBox="1"/>
          <p:nvPr userDrawn="1"/>
        </p:nvSpPr>
        <p:spPr>
          <a:xfrm>
            <a:off x="457200" y="4893461"/>
            <a:ext cx="4267200" cy="276999"/>
          </a:xfrm>
          <a:prstGeom prst="rect">
            <a:avLst/>
          </a:prstGeom>
          <a:noFill/>
        </p:spPr>
        <p:txBody>
          <a:bodyPr wrap="square" rtlCol="0">
            <a:spAutoFit/>
          </a:bodyPr>
          <a:lstStyle/>
          <a:p>
            <a:pPr algn="ctr"/>
            <a:r>
              <a:rPr lang="en-US" sz="1200" dirty="0" smtClean="0">
                <a:solidFill>
                  <a:schemeClr val="bg1"/>
                </a:solidFill>
                <a:latin typeface="Gill Sans MT" panose="020B0502020104020203" pitchFamily="34" charset="0"/>
              </a:rPr>
              <a:t>Joint</a:t>
            </a:r>
            <a:r>
              <a:rPr lang="en-US" sz="1200" baseline="0" dirty="0" smtClean="0">
                <a:solidFill>
                  <a:schemeClr val="bg1"/>
                </a:solidFill>
                <a:latin typeface="Gill Sans MT" panose="020B0502020104020203" pitchFamily="34" charset="0"/>
              </a:rPr>
              <a:t> Subcommittee for Health and Human Resources Oversight</a:t>
            </a:r>
            <a:endParaRPr lang="en-US" sz="1000" dirty="0">
              <a:solidFill>
                <a:schemeClr val="bg1"/>
              </a:solidFill>
              <a:latin typeface="Gill Sans MT" panose="020B0502020104020203" pitchFamily="34" charset="0"/>
            </a:endParaRPr>
          </a:p>
        </p:txBody>
      </p:sp>
    </p:spTree>
    <p:extLst>
      <p:ext uri="{BB962C8B-B14F-4D97-AF65-F5344CB8AC3E}">
        <p14:creationId xmlns:p14="http://schemas.microsoft.com/office/powerpoint/2010/main" val="3384872947"/>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9" r:id="rId7"/>
    <p:sldLayoutId id="2147483690" r:id="rId8"/>
    <p:sldLayoutId id="2147483693" r:id="rId9"/>
    <p:sldLayoutId id="2147483694" r:id="rId10"/>
    <p:sldLayoutId id="2147483706" r:id="rId11"/>
  </p:sldLayoutIdLst>
  <p:timing>
    <p:tnLst>
      <p:par>
        <p:cTn id="1" dur="indefinite" restart="never" nodeType="tmRoot"/>
      </p:par>
    </p:tnLst>
  </p:timing>
  <p:hf hdr="0" ftr="0" dt="0"/>
  <p:txStyles>
    <p:titleStyle>
      <a:lvl1pPr algn="ctr" defTabSz="914400" rtl="0" eaLnBrk="1" latinLnBrk="0" hangingPunct="1">
        <a:spcBef>
          <a:spcPct val="0"/>
        </a:spcBef>
        <a:buNone/>
        <a:defRPr sz="4800" i="0" kern="1200" baseline="0">
          <a:solidFill>
            <a:schemeClr val="tx1"/>
          </a:solidFill>
          <a:latin typeface="Gill Sans MT" panose="020B0502020104020203" pitchFamily="34" charset="0"/>
          <a:ea typeface="+mj-ea"/>
          <a:cs typeface="+mj-cs"/>
        </a:defRPr>
      </a:lvl1pPr>
    </p:titleStyle>
    <p:bodyStyle>
      <a:lvl1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sz="2800" kern="1200" baseline="0">
          <a:solidFill>
            <a:srgbClr val="000000"/>
          </a:solidFill>
          <a:latin typeface="Gill Sans MT" panose="020B0502020104020203" pitchFamily="34" charset="0"/>
          <a:ea typeface="+mn-ea"/>
          <a:cs typeface="+mn-cs"/>
        </a:defRPr>
      </a:lvl1pPr>
      <a:lvl2pPr marL="457200" indent="0" algn="ctr" defTabSz="914400" rtl="0" eaLnBrk="1" latinLnBrk="0" hangingPunct="1">
        <a:spcBef>
          <a:spcPct val="20000"/>
        </a:spcBef>
        <a:buFont typeface="Arial" panose="020B0604020202020204" pitchFamily="34" charset="0"/>
        <a:buNone/>
        <a:defRPr sz="2400" kern="1200" baseline="0">
          <a:solidFill>
            <a:srgbClr val="20558A"/>
          </a:solidFill>
          <a:latin typeface="Franklin Gothic Medium Cond" panose="020B060603040202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rgbClr val="747679"/>
          </a:solidFill>
          <a:latin typeface="Franklin Gothic Book" panose="020B0503020102020204" pitchFamily="34" charset="0"/>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solidFill>
          <a:latin typeface="Franklin Gothic Medium Cond" panose="020B0606030402020204" pitchFamily="34" charset="0"/>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solidFill>
          <a:latin typeface="Franklin Gothic Medium Cond" panose="020B06060304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10486" y="4827185"/>
            <a:ext cx="9154486" cy="317214"/>
          </a:xfrm>
          <a:prstGeom prst="rect">
            <a:avLst/>
          </a:prstGeom>
          <a:solidFill>
            <a:srgbClr val="B8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457200" y="3045125"/>
            <a:ext cx="8229600" cy="1549497"/>
          </a:xfrm>
          <a:prstGeom prst="rect">
            <a:avLst/>
          </a:prstGeom>
        </p:spPr>
        <p:txBody>
          <a:bodyPr vert="horz" lIns="91440" tIns="45720" rIns="91440" bIns="45720" rtlCol="0">
            <a:normAutofit/>
          </a:bodyPr>
          <a:lstStyle/>
          <a:p>
            <a:pPr lvl="0"/>
            <a:r>
              <a:rPr lang="en-US" dirty="0" smtClean="0"/>
              <a:t>Presenter Name</a:t>
            </a:r>
          </a:p>
          <a:p>
            <a:pPr lvl="0"/>
            <a:r>
              <a:rPr lang="en-US" dirty="0" smtClean="0"/>
              <a:t>Date</a:t>
            </a:r>
          </a:p>
        </p:txBody>
      </p:sp>
      <p:sp>
        <p:nvSpPr>
          <p:cNvPr id="7" name="Rectangle 6"/>
          <p:cNvSpPr/>
          <p:nvPr/>
        </p:nvSpPr>
        <p:spPr>
          <a:xfrm>
            <a:off x="457200" y="361950"/>
            <a:ext cx="8229600" cy="106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361950"/>
            <a:ext cx="8229600" cy="1066800"/>
          </a:xfrm>
          <a:prstGeom prst="rect">
            <a:avLst/>
          </a:prstGeom>
        </p:spPr>
        <p:txBody>
          <a:bodyPr vert="horz" lIns="91440" tIns="45720" rIns="91440" bIns="45720" rtlCol="0" anchor="ctr">
            <a:normAutofit/>
          </a:bodyPr>
          <a:lstStyle/>
          <a:p>
            <a:r>
              <a:rPr lang="en-US" dirty="0" smtClean="0"/>
              <a:t>FORMAL MAIN TITLE </a:t>
            </a:r>
            <a:endParaRPr lang="en-US" dirty="0"/>
          </a:p>
        </p:txBody>
      </p:sp>
      <p:sp>
        <p:nvSpPr>
          <p:cNvPr id="6" name="Slide Number Placeholder 5"/>
          <p:cNvSpPr>
            <a:spLocks noGrp="1"/>
          </p:cNvSpPr>
          <p:nvPr>
            <p:ph type="sldNum" sz="quarter" idx="4"/>
          </p:nvPr>
        </p:nvSpPr>
        <p:spPr>
          <a:xfrm>
            <a:off x="8389961" y="4848870"/>
            <a:ext cx="593678" cy="273844"/>
          </a:xfrm>
          <a:prstGeom prst="rect">
            <a:avLst/>
          </a:prstGeom>
        </p:spPr>
        <p:txBody>
          <a:bodyPr vert="horz" lIns="91440" tIns="45720" rIns="91440" bIns="45720" rtlCol="0" anchor="ctr"/>
          <a:lstStyle>
            <a:lvl1pPr algn="r">
              <a:defRPr sz="1200">
                <a:solidFill>
                  <a:schemeClr val="bg1"/>
                </a:solidFill>
                <a:latin typeface="Gill Sans MT" panose="020B0502020104020203" pitchFamily="34" charset="0"/>
              </a:defRPr>
            </a:lvl1pPr>
          </a:lstStyle>
          <a:p>
            <a:fld id="{04E195D4-3F35-4E05-B500-7E7FD17C6DB3}" type="slidenum">
              <a:rPr lang="en-US" smtClean="0"/>
              <a:pPr/>
              <a:t>‹#›</a:t>
            </a:fld>
            <a:endParaRPr lang="en-US" dirty="0"/>
          </a:p>
        </p:txBody>
      </p:sp>
      <p:sp>
        <p:nvSpPr>
          <p:cNvPr id="4" name="TextBox 3"/>
          <p:cNvSpPr txBox="1"/>
          <p:nvPr userDrawn="1"/>
        </p:nvSpPr>
        <p:spPr>
          <a:xfrm>
            <a:off x="457200" y="4893461"/>
            <a:ext cx="1980776" cy="276999"/>
          </a:xfrm>
          <a:prstGeom prst="rect">
            <a:avLst/>
          </a:prstGeom>
          <a:noFill/>
        </p:spPr>
        <p:txBody>
          <a:bodyPr wrap="square" rtlCol="0">
            <a:spAutoFit/>
          </a:bodyPr>
          <a:lstStyle/>
          <a:p>
            <a:pPr algn="ctr"/>
            <a:r>
              <a:rPr lang="en-US" sz="1200" dirty="0" smtClean="0">
                <a:solidFill>
                  <a:schemeClr val="bg1"/>
                </a:solidFill>
                <a:latin typeface="Gill Sans MT" panose="020B0502020104020203" pitchFamily="34" charset="0"/>
              </a:rPr>
              <a:t>S</a:t>
            </a:r>
            <a:r>
              <a:rPr lang="en-US" sz="1000" dirty="0" smtClean="0">
                <a:solidFill>
                  <a:schemeClr val="bg1"/>
                </a:solidFill>
                <a:latin typeface="Gill Sans MT" panose="020B0502020104020203" pitchFamily="34" charset="0"/>
              </a:rPr>
              <a:t>ENATE </a:t>
            </a:r>
            <a:r>
              <a:rPr lang="en-US" sz="1200" dirty="0" smtClean="0">
                <a:solidFill>
                  <a:schemeClr val="bg1"/>
                </a:solidFill>
                <a:latin typeface="Gill Sans MT" panose="020B0502020104020203" pitchFamily="34" charset="0"/>
              </a:rPr>
              <a:t>F</a:t>
            </a:r>
            <a:r>
              <a:rPr lang="en-US" sz="1000" dirty="0" smtClean="0">
                <a:solidFill>
                  <a:schemeClr val="bg1"/>
                </a:solidFill>
                <a:latin typeface="Gill Sans MT" panose="020B0502020104020203" pitchFamily="34" charset="0"/>
              </a:rPr>
              <a:t>INANCE </a:t>
            </a:r>
            <a:r>
              <a:rPr lang="en-US" sz="1200" dirty="0" smtClean="0">
                <a:solidFill>
                  <a:schemeClr val="bg1"/>
                </a:solidFill>
                <a:latin typeface="Gill Sans MT" panose="020B0502020104020203" pitchFamily="34" charset="0"/>
              </a:rPr>
              <a:t>C</a:t>
            </a:r>
            <a:r>
              <a:rPr lang="en-US" sz="1000" dirty="0" smtClean="0">
                <a:solidFill>
                  <a:schemeClr val="bg1"/>
                </a:solidFill>
                <a:latin typeface="Gill Sans MT" panose="020B0502020104020203" pitchFamily="34" charset="0"/>
              </a:rPr>
              <a:t>OMMITTEE</a:t>
            </a:r>
            <a:endParaRPr lang="en-US" sz="1000" dirty="0">
              <a:solidFill>
                <a:schemeClr val="bg1"/>
              </a:solidFill>
              <a:latin typeface="Gill Sans MT" panose="020B0502020104020203" pitchFamily="34" charset="0"/>
            </a:endParaRPr>
          </a:p>
        </p:txBody>
      </p:sp>
    </p:spTree>
    <p:extLst>
      <p:ext uri="{BB962C8B-B14F-4D97-AF65-F5344CB8AC3E}">
        <p14:creationId xmlns:p14="http://schemas.microsoft.com/office/powerpoint/2010/main" val="617641609"/>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Lst>
  <p:timing>
    <p:tnLst>
      <p:par>
        <p:cTn id="1" dur="indefinite" restart="never" nodeType="tmRoot"/>
      </p:par>
    </p:tnLst>
  </p:timing>
  <p:hf hdr="0" ftr="0" dt="0"/>
  <p:txStyles>
    <p:titleStyle>
      <a:lvl1pPr algn="ctr" defTabSz="914400" rtl="0" eaLnBrk="1" latinLnBrk="0" hangingPunct="1">
        <a:spcBef>
          <a:spcPct val="0"/>
        </a:spcBef>
        <a:buNone/>
        <a:defRPr sz="4800" i="0" kern="1200" baseline="0">
          <a:solidFill>
            <a:srgbClr val="DE0000"/>
          </a:solidFill>
          <a:latin typeface="Gill Sans MT" panose="020B0502020104020203" pitchFamily="34" charset="0"/>
          <a:ea typeface="+mj-ea"/>
          <a:cs typeface="+mj-cs"/>
        </a:defRPr>
      </a:lvl1pPr>
    </p:titleStyle>
    <p:bodyStyle>
      <a:lvl1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sz="2800" kern="1200" baseline="0">
          <a:solidFill>
            <a:srgbClr val="000000"/>
          </a:solidFill>
          <a:latin typeface="Gill Sans MT" panose="020B0502020104020203" pitchFamily="34" charset="0"/>
          <a:ea typeface="+mn-ea"/>
          <a:cs typeface="+mn-cs"/>
        </a:defRPr>
      </a:lvl1pPr>
      <a:lvl2pPr marL="457200" indent="0" algn="ctr" defTabSz="914400" rtl="0" eaLnBrk="1" latinLnBrk="0" hangingPunct="1">
        <a:spcBef>
          <a:spcPct val="20000"/>
        </a:spcBef>
        <a:buFont typeface="Arial" panose="020B0604020202020204" pitchFamily="34" charset="0"/>
        <a:buNone/>
        <a:defRPr sz="2400" kern="1200" baseline="0">
          <a:solidFill>
            <a:srgbClr val="20558A"/>
          </a:solidFill>
          <a:latin typeface="Franklin Gothic Medium Cond" panose="020B060603040202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rgbClr val="747679"/>
          </a:solidFill>
          <a:latin typeface="Franklin Gothic Book" panose="020B0503020102020204" pitchFamily="34" charset="0"/>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solidFill>
          <a:latin typeface="Franklin Gothic Medium Cond" panose="020B0606030402020204" pitchFamily="34" charset="0"/>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solidFill>
          <a:latin typeface="Franklin Gothic Medium Cond" panose="020B06060304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subTitle" idx="1"/>
          </p:nvPr>
        </p:nvSpPr>
        <p:spPr>
          <a:xfrm>
            <a:off x="2870200" y="4019550"/>
            <a:ext cx="3454400" cy="762000"/>
          </a:xfrm>
        </p:spPr>
        <p:txBody>
          <a:bodyPr>
            <a:noAutofit/>
          </a:bodyPr>
          <a:lstStyle/>
          <a:p>
            <a:pPr>
              <a:lnSpc>
                <a:spcPct val="90000"/>
              </a:lnSpc>
              <a:spcBef>
                <a:spcPts val="1200"/>
              </a:spcBef>
            </a:pPr>
            <a:r>
              <a:rPr lang="en-US" sz="2400" b="1" dirty="0" smtClean="0"/>
              <a:t>September 17, 2019</a:t>
            </a:r>
            <a:endParaRPr lang="en-US" sz="2400" dirty="0"/>
          </a:p>
        </p:txBody>
      </p:sp>
      <p:sp>
        <p:nvSpPr>
          <p:cNvPr id="16389" name="Text Box 5"/>
          <p:cNvSpPr txBox="1">
            <a:spLocks noChangeArrowheads="1"/>
          </p:cNvSpPr>
          <p:nvPr/>
        </p:nvSpPr>
        <p:spPr bwMode="auto">
          <a:xfrm>
            <a:off x="444500" y="2103568"/>
            <a:ext cx="8305800"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a:spcBef>
                <a:spcPts val="1200"/>
              </a:spcBef>
            </a:pPr>
            <a:r>
              <a:rPr lang="en-US" sz="3600" b="1" dirty="0" smtClean="0">
                <a:latin typeface="Helvetica" panose="020B0604020202020204" pitchFamily="34" charset="0"/>
                <a:cs typeface="Helvetica" panose="020B0604020202020204" pitchFamily="34" charset="0"/>
              </a:rPr>
              <a:t>Review and Approval: Medicaid Growth Target for the 2020-2022 Biennial Budget </a:t>
            </a:r>
            <a:endParaRPr lang="en-US" sz="3600" b="1" i="1" dirty="0" smtClean="0">
              <a:latin typeface="Helvetica" panose="020B0604020202020204" pitchFamily="34" charset="0"/>
              <a:cs typeface="Helvetica" panose="020B0604020202020204" pitchFamily="34" charset="0"/>
            </a:endParaRPr>
          </a:p>
        </p:txBody>
      </p:sp>
      <p:pic>
        <p:nvPicPr>
          <p:cNvPr id="4" name="Picture 3" descr="GreatSeal"/>
          <p:cNvPicPr/>
          <p:nvPr/>
        </p:nvPicPr>
        <p:blipFill>
          <a:blip r:embed="rId3">
            <a:extLst>
              <a:ext uri="{28A0092B-C50C-407E-A947-70E740481C1C}">
                <a14:useLocalDpi xmlns:a14="http://schemas.microsoft.com/office/drawing/2010/main" val="0"/>
              </a:ext>
            </a:extLst>
          </a:blip>
          <a:srcRect/>
          <a:stretch>
            <a:fillRect/>
          </a:stretch>
        </p:blipFill>
        <p:spPr bwMode="auto">
          <a:xfrm>
            <a:off x="4038600" y="781734"/>
            <a:ext cx="914400" cy="914400"/>
          </a:xfrm>
          <a:prstGeom prst="rect">
            <a:avLst/>
          </a:prstGeom>
          <a:noFill/>
          <a:ln>
            <a:noFill/>
          </a:ln>
        </p:spPr>
      </p:pic>
      <p:sp>
        <p:nvSpPr>
          <p:cNvPr id="2" name="TextBox 1"/>
          <p:cNvSpPr txBox="1"/>
          <p:nvPr/>
        </p:nvSpPr>
        <p:spPr>
          <a:xfrm>
            <a:off x="2476500" y="400734"/>
            <a:ext cx="4038600" cy="381000"/>
          </a:xfrm>
          <a:prstGeom prst="rect">
            <a:avLst/>
          </a:prstGeom>
          <a:noFill/>
        </p:spPr>
        <p:txBody>
          <a:bodyPr wrap="square" rtlCol="0">
            <a:spAutoFit/>
          </a:bodyPr>
          <a:lstStyle/>
          <a:p>
            <a:pPr algn="ctr"/>
            <a:r>
              <a:rPr lang="en-US" b="1" dirty="0" smtClean="0">
                <a:latin typeface="Gill Sans MT" panose="020B0502020104020203" pitchFamily="34" charset="0"/>
              </a:rPr>
              <a:t>Commonwealth of Virginia</a:t>
            </a:r>
            <a:endParaRPr lang="en-US" b="1" dirty="0">
              <a:latin typeface="Gill Sans MT" panose="020B0502020104020203" pitchFamily="34" charset="0"/>
            </a:endParaRPr>
          </a:p>
        </p:txBody>
      </p:sp>
      <p:sp>
        <p:nvSpPr>
          <p:cNvPr id="6" name="TextBox 5"/>
          <p:cNvSpPr txBox="1"/>
          <p:nvPr/>
        </p:nvSpPr>
        <p:spPr>
          <a:xfrm>
            <a:off x="2578100" y="1657350"/>
            <a:ext cx="4038600" cy="381000"/>
          </a:xfrm>
          <a:prstGeom prst="rect">
            <a:avLst/>
          </a:prstGeom>
          <a:noFill/>
        </p:spPr>
        <p:txBody>
          <a:bodyPr wrap="square" rtlCol="0">
            <a:spAutoFit/>
          </a:bodyPr>
          <a:lstStyle/>
          <a:p>
            <a:pPr algn="ctr"/>
            <a:r>
              <a:rPr lang="en-US" b="1" dirty="0" smtClean="0">
                <a:latin typeface="Gill Sans MT" panose="020B0502020104020203" pitchFamily="34" charset="0"/>
              </a:rPr>
              <a:t>General Assembly</a:t>
            </a:r>
            <a:endParaRPr lang="en-US" b="1" dirty="0">
              <a:latin typeface="Gill Sans MT" panose="020B0502020104020203"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04E195D4-3F35-4E05-B500-7E7FD17C6DB3}" type="slidenum">
              <a:rPr lang="en-US" smtClean="0"/>
              <a:pPr/>
              <a:t>10</a:t>
            </a:fld>
            <a:endParaRPr lang="en-US" dirty="0"/>
          </a:p>
        </p:txBody>
      </p:sp>
      <p:sp>
        <p:nvSpPr>
          <p:cNvPr id="3" name="Content Placeholder 2"/>
          <p:cNvSpPr>
            <a:spLocks noGrp="1"/>
          </p:cNvSpPr>
          <p:nvPr>
            <p:ph idx="1"/>
          </p:nvPr>
        </p:nvSpPr>
        <p:spPr>
          <a:xfrm>
            <a:off x="481432" y="1035705"/>
            <a:ext cx="8510167" cy="3745845"/>
          </a:xfrm>
        </p:spPr>
        <p:txBody>
          <a:bodyPr>
            <a:normAutofit fontScale="85000" lnSpcReduction="20000"/>
          </a:bodyPr>
          <a:lstStyle/>
          <a:p>
            <a:pPr>
              <a:spcBef>
                <a:spcPts val="1800"/>
              </a:spcBef>
            </a:pPr>
            <a:r>
              <a:rPr lang="en-US" dirty="0" smtClean="0"/>
              <a:t>Staff will notify all members of the Joint Subcommittee to gain final approval.</a:t>
            </a:r>
          </a:p>
          <a:p>
            <a:pPr>
              <a:spcBef>
                <a:spcPts val="1800"/>
              </a:spcBef>
            </a:pPr>
            <a:r>
              <a:rPr lang="en-US" dirty="0" smtClean="0"/>
              <a:t>Approved </a:t>
            </a:r>
            <a:r>
              <a:rPr lang="en-US" dirty="0" smtClean="0"/>
              <a:t>target by the Joint Subcommittee for HHR Oversight will be communicated by letter from the Chairman and Vice-Chairman to the Governor</a:t>
            </a:r>
            <a:r>
              <a:rPr lang="en-US" dirty="0" smtClean="0"/>
              <a:t>.</a:t>
            </a:r>
          </a:p>
          <a:p>
            <a:pPr>
              <a:spcBef>
                <a:spcPts val="1800"/>
              </a:spcBef>
            </a:pPr>
            <a:r>
              <a:rPr lang="en-US" dirty="0" smtClean="0"/>
              <a:t>Per the budget language, the Governor would provide notice to the Chairmen of the House Appropriations and Senate Finance Committees if his introduced budget exceeds the target, with explanation as to why. </a:t>
            </a:r>
            <a:endParaRPr lang="en-US" dirty="0" smtClean="0"/>
          </a:p>
        </p:txBody>
      </p:sp>
      <p:sp>
        <p:nvSpPr>
          <p:cNvPr id="4" name="Title 3"/>
          <p:cNvSpPr>
            <a:spLocks noGrp="1"/>
          </p:cNvSpPr>
          <p:nvPr>
            <p:ph type="title"/>
          </p:nvPr>
        </p:nvSpPr>
        <p:spPr/>
        <p:txBody>
          <a:bodyPr/>
          <a:lstStyle/>
          <a:p>
            <a:r>
              <a:rPr lang="en-US" dirty="0" smtClean="0"/>
              <a:t>Next Steps</a:t>
            </a:r>
            <a:endParaRPr lang="en-US" dirty="0"/>
          </a:p>
        </p:txBody>
      </p:sp>
    </p:spTree>
    <p:extLst>
      <p:ext uri="{BB962C8B-B14F-4D97-AF65-F5344CB8AC3E}">
        <p14:creationId xmlns:p14="http://schemas.microsoft.com/office/powerpoint/2010/main" val="17759449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04E195D4-3F35-4E05-B500-7E7FD17C6DB3}" type="slidenum">
              <a:rPr lang="en-US" smtClean="0"/>
              <a:pPr/>
              <a:t>11</a:t>
            </a:fld>
            <a:endParaRPr lang="en-US" dirty="0"/>
          </a:p>
        </p:txBody>
      </p:sp>
      <p:sp>
        <p:nvSpPr>
          <p:cNvPr id="3" name="Content Placeholder 2"/>
          <p:cNvSpPr>
            <a:spLocks noGrp="1"/>
          </p:cNvSpPr>
          <p:nvPr>
            <p:ph idx="1"/>
          </p:nvPr>
        </p:nvSpPr>
        <p:spPr>
          <a:xfrm>
            <a:off x="152400" y="1047750"/>
            <a:ext cx="8763000" cy="3657600"/>
          </a:xfrm>
        </p:spPr>
        <p:txBody>
          <a:bodyPr>
            <a:noAutofit/>
          </a:bodyPr>
          <a:lstStyle/>
          <a:p>
            <a:pPr marL="182880" indent="0">
              <a:lnSpc>
                <a:spcPct val="110000"/>
              </a:lnSpc>
              <a:buNone/>
            </a:pPr>
            <a:r>
              <a:rPr lang="en-US" sz="1400" dirty="0"/>
              <a:t>V.1. Effective with the development of the 2020-2022 biennium, it is the intent of the General Assembly that there is hereby established </a:t>
            </a:r>
            <a:r>
              <a:rPr lang="en-US" sz="1400" b="1" u="sng" dirty="0"/>
              <a:t>an annual Medicaid state spending target for each fiscal year</a:t>
            </a:r>
            <a:r>
              <a:rPr lang="en-US" sz="1400" dirty="0"/>
              <a:t>. The Joint Subcommittee for Health and Human Resources Oversight shall establish the annual target by September 15 of each year for the following two fiscal years. The target shall take into account the following: a 10-year rolling average of Medicaid expenditures by eligibility category and utilization of services, a 20-year rolling average of general fund revenue growth, and for policy decisions adopted by General Assembly during the previous Session which impact Medicaid spending.</a:t>
            </a:r>
          </a:p>
          <a:p>
            <a:pPr marL="182880" indent="0">
              <a:lnSpc>
                <a:spcPct val="110000"/>
              </a:lnSpc>
              <a:buNone/>
            </a:pPr>
            <a:endParaRPr lang="en-US" sz="1400" dirty="0" smtClean="0"/>
          </a:p>
          <a:p>
            <a:pPr marL="182880" indent="0">
              <a:lnSpc>
                <a:spcPct val="110000"/>
              </a:lnSpc>
              <a:buNone/>
            </a:pPr>
            <a:r>
              <a:rPr lang="en-US" sz="1400" dirty="0" smtClean="0"/>
              <a:t>2</a:t>
            </a:r>
            <a:r>
              <a:rPr lang="en-US" sz="1400" dirty="0"/>
              <a:t>. In the event of an economic recession, the Joint Subcommittee may take into consideration enrollment and spending trends experienced during previous recessions in establishing the targets.</a:t>
            </a:r>
          </a:p>
          <a:p>
            <a:pPr marL="182880" indent="0">
              <a:lnSpc>
                <a:spcPct val="110000"/>
              </a:lnSpc>
              <a:buNone/>
            </a:pPr>
            <a:endParaRPr lang="en-US" sz="1400" dirty="0" smtClean="0"/>
          </a:p>
          <a:p>
            <a:pPr marL="182880" indent="0">
              <a:lnSpc>
                <a:spcPct val="110000"/>
              </a:lnSpc>
              <a:buNone/>
            </a:pPr>
            <a:r>
              <a:rPr lang="en-US" sz="1400" dirty="0" smtClean="0"/>
              <a:t>3</a:t>
            </a:r>
            <a:r>
              <a:rPr lang="en-US" sz="1400" dirty="0"/>
              <a:t>. It is the intent of the General Assembly that the </a:t>
            </a:r>
            <a:r>
              <a:rPr lang="en-US" sz="1400" b="1" u="sng" dirty="0"/>
              <a:t>Governor abide by the spending target for Medicaid state spending</a:t>
            </a:r>
            <a:r>
              <a:rPr lang="en-US" sz="1400" dirty="0"/>
              <a:t>, as established by the Joint Subcommittee, in developing the introduced budget each year and shall notify the Chairmen of the House Appropriations and Senate Finance Committees in the event the target cannot be met, along with the reason it cannot be met.</a:t>
            </a:r>
          </a:p>
          <a:p>
            <a:endParaRPr lang="en-US" sz="1400" dirty="0"/>
          </a:p>
        </p:txBody>
      </p:sp>
      <p:sp>
        <p:nvSpPr>
          <p:cNvPr id="4" name="Title 3"/>
          <p:cNvSpPr>
            <a:spLocks noGrp="1"/>
          </p:cNvSpPr>
          <p:nvPr>
            <p:ph type="title"/>
          </p:nvPr>
        </p:nvSpPr>
        <p:spPr>
          <a:xfrm>
            <a:off x="457200" y="215258"/>
            <a:ext cx="8229600" cy="609600"/>
          </a:xfrm>
        </p:spPr>
        <p:txBody>
          <a:bodyPr/>
          <a:lstStyle/>
          <a:p>
            <a:r>
              <a:rPr lang="en-US" sz="2800" dirty="0" smtClean="0"/>
              <a:t>Appendix: Budget Language in Item 307, Chapter 854</a:t>
            </a:r>
            <a:endParaRPr lang="en-US" sz="2800" dirty="0"/>
          </a:p>
        </p:txBody>
      </p:sp>
    </p:spTree>
    <p:extLst>
      <p:ext uri="{BB962C8B-B14F-4D97-AF65-F5344CB8AC3E}">
        <p14:creationId xmlns:p14="http://schemas.microsoft.com/office/powerpoint/2010/main" val="11056507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04E195D4-3F35-4E05-B500-7E7FD17C6DB3}" type="slidenum">
              <a:rPr lang="en-US" smtClean="0"/>
              <a:pPr/>
              <a:t>2</a:t>
            </a:fld>
            <a:endParaRPr lang="en-US" dirty="0"/>
          </a:p>
        </p:txBody>
      </p:sp>
      <p:sp>
        <p:nvSpPr>
          <p:cNvPr id="3" name="Content Placeholder 2"/>
          <p:cNvSpPr>
            <a:spLocks noGrp="1"/>
          </p:cNvSpPr>
          <p:nvPr>
            <p:ph idx="1"/>
          </p:nvPr>
        </p:nvSpPr>
        <p:spPr>
          <a:xfrm>
            <a:off x="304800" y="1035705"/>
            <a:ext cx="8458200" cy="3833952"/>
          </a:xfrm>
        </p:spPr>
        <p:txBody>
          <a:bodyPr>
            <a:normAutofit/>
          </a:bodyPr>
          <a:lstStyle/>
          <a:p>
            <a:pPr>
              <a:spcBef>
                <a:spcPts val="1200"/>
              </a:spcBef>
              <a:spcAft>
                <a:spcPts val="1200"/>
              </a:spcAft>
            </a:pPr>
            <a:r>
              <a:rPr lang="en-US" dirty="0" smtClean="0"/>
              <a:t>Establish a benchmark for Medicaid’s spending growth </a:t>
            </a:r>
            <a:r>
              <a:rPr lang="en-US" dirty="0" smtClean="0"/>
              <a:t>for on-going </a:t>
            </a:r>
            <a:r>
              <a:rPr lang="en-US" dirty="0" smtClean="0"/>
              <a:t>evaluation of why the program was above or below the target.  </a:t>
            </a:r>
          </a:p>
          <a:p>
            <a:pPr>
              <a:spcBef>
                <a:spcPts val="1200"/>
              </a:spcBef>
              <a:spcAft>
                <a:spcPts val="1200"/>
              </a:spcAft>
            </a:pPr>
            <a:r>
              <a:rPr lang="en-US" dirty="0"/>
              <a:t>E</a:t>
            </a:r>
            <a:r>
              <a:rPr lang="en-US" dirty="0" smtClean="0"/>
              <a:t>ssentially a formal mechanism for the Commonwealth to better </a:t>
            </a:r>
            <a:r>
              <a:rPr lang="en-US" dirty="0" smtClean="0"/>
              <a:t>understand </a:t>
            </a:r>
            <a:r>
              <a:rPr lang="en-US" dirty="0" smtClean="0"/>
              <a:t>cost drivers of Medicaid within the context of the overall state budget.</a:t>
            </a:r>
            <a:endParaRPr lang="en-US" dirty="0"/>
          </a:p>
        </p:txBody>
      </p:sp>
      <p:sp>
        <p:nvSpPr>
          <p:cNvPr id="4" name="Title 3"/>
          <p:cNvSpPr>
            <a:spLocks noGrp="1"/>
          </p:cNvSpPr>
          <p:nvPr>
            <p:ph type="title"/>
          </p:nvPr>
        </p:nvSpPr>
        <p:spPr/>
        <p:txBody>
          <a:bodyPr/>
          <a:lstStyle/>
          <a:p>
            <a:r>
              <a:rPr lang="en-US" dirty="0" smtClean="0"/>
              <a:t>Purpose of Target</a:t>
            </a:r>
            <a:endParaRPr lang="en-US" dirty="0"/>
          </a:p>
        </p:txBody>
      </p:sp>
    </p:spTree>
    <p:extLst>
      <p:ext uri="{BB962C8B-B14F-4D97-AF65-F5344CB8AC3E}">
        <p14:creationId xmlns:p14="http://schemas.microsoft.com/office/powerpoint/2010/main" val="29105479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04E195D4-3F35-4E05-B500-7E7FD17C6DB3}" type="slidenum">
              <a:rPr lang="en-US" smtClean="0"/>
              <a:pPr/>
              <a:t>3</a:t>
            </a:fld>
            <a:endParaRPr lang="en-US" dirty="0"/>
          </a:p>
        </p:txBody>
      </p:sp>
      <p:sp>
        <p:nvSpPr>
          <p:cNvPr id="3" name="Content Placeholder 2"/>
          <p:cNvSpPr>
            <a:spLocks noGrp="1"/>
          </p:cNvSpPr>
          <p:nvPr>
            <p:ph idx="1"/>
          </p:nvPr>
        </p:nvSpPr>
        <p:spPr>
          <a:xfrm>
            <a:off x="481432" y="1035705"/>
            <a:ext cx="8205367" cy="3669645"/>
          </a:xfrm>
        </p:spPr>
        <p:txBody>
          <a:bodyPr>
            <a:normAutofit fontScale="92500"/>
          </a:bodyPr>
          <a:lstStyle/>
          <a:p>
            <a:pPr>
              <a:spcBef>
                <a:spcPts val="1200"/>
              </a:spcBef>
            </a:pPr>
            <a:r>
              <a:rPr lang="en-US" dirty="0" smtClean="0"/>
              <a:t>Target will apply to expenditures included in the Official Medicaid Forecast.</a:t>
            </a:r>
          </a:p>
          <a:p>
            <a:pPr lvl="1">
              <a:spcBef>
                <a:spcPts val="1200"/>
              </a:spcBef>
            </a:pPr>
            <a:r>
              <a:rPr lang="en-US" dirty="0" smtClean="0"/>
              <a:t>Excludes payments to Department of Behavioral Health and Developmental Services facilities.</a:t>
            </a:r>
          </a:p>
          <a:p>
            <a:pPr lvl="1">
              <a:spcBef>
                <a:spcPts val="1200"/>
              </a:spcBef>
            </a:pPr>
            <a:r>
              <a:rPr lang="en-US" dirty="0" smtClean="0"/>
              <a:t>Excludes administrative expenditures of the Department of Medical Assistance Services and the Department of Social Services.</a:t>
            </a:r>
          </a:p>
          <a:p>
            <a:pPr lvl="1">
              <a:spcBef>
                <a:spcPts val="1200"/>
              </a:spcBef>
            </a:pPr>
            <a:r>
              <a:rPr lang="en-US" dirty="0" smtClean="0"/>
              <a:t>Excludes </a:t>
            </a:r>
            <a:r>
              <a:rPr lang="en-US" u="sng" dirty="0" smtClean="0"/>
              <a:t>Medicaid Expansion </a:t>
            </a:r>
            <a:r>
              <a:rPr lang="en-US" dirty="0" smtClean="0"/>
              <a:t>expenditures due to recent implementation, but may be included in future years.</a:t>
            </a:r>
          </a:p>
          <a:p>
            <a:pPr lvl="1">
              <a:spcBef>
                <a:spcPts val="1200"/>
              </a:spcBef>
            </a:pPr>
            <a:endParaRPr lang="en-US" dirty="0" smtClean="0"/>
          </a:p>
          <a:p>
            <a:endParaRPr lang="en-US" dirty="0"/>
          </a:p>
        </p:txBody>
      </p:sp>
      <p:sp>
        <p:nvSpPr>
          <p:cNvPr id="4" name="Title 3"/>
          <p:cNvSpPr>
            <a:spLocks noGrp="1"/>
          </p:cNvSpPr>
          <p:nvPr>
            <p:ph type="title"/>
          </p:nvPr>
        </p:nvSpPr>
        <p:spPr>
          <a:xfrm>
            <a:off x="457200" y="215258"/>
            <a:ext cx="7924800" cy="609600"/>
          </a:xfrm>
        </p:spPr>
        <p:txBody>
          <a:bodyPr/>
          <a:lstStyle/>
          <a:p>
            <a:r>
              <a:rPr lang="en-US" dirty="0" smtClean="0"/>
              <a:t>Base Funding Applicable to Target</a:t>
            </a:r>
            <a:endParaRPr lang="en-US" dirty="0"/>
          </a:p>
        </p:txBody>
      </p:sp>
    </p:spTree>
    <p:extLst>
      <p:ext uri="{BB962C8B-B14F-4D97-AF65-F5344CB8AC3E}">
        <p14:creationId xmlns:p14="http://schemas.microsoft.com/office/powerpoint/2010/main" val="15400110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04E195D4-3F35-4E05-B500-7E7FD17C6DB3}" type="slidenum">
              <a:rPr lang="en-US" smtClean="0"/>
              <a:pPr/>
              <a:t>4</a:t>
            </a:fld>
            <a:endParaRPr lang="en-US" dirty="0"/>
          </a:p>
        </p:txBody>
      </p:sp>
      <p:sp>
        <p:nvSpPr>
          <p:cNvPr id="3" name="Content Placeholder 2"/>
          <p:cNvSpPr>
            <a:spLocks noGrp="1"/>
          </p:cNvSpPr>
          <p:nvPr>
            <p:ph idx="1"/>
          </p:nvPr>
        </p:nvSpPr>
        <p:spPr>
          <a:xfrm>
            <a:off x="481432" y="1035705"/>
            <a:ext cx="8129167" cy="3669645"/>
          </a:xfrm>
        </p:spPr>
        <p:txBody>
          <a:bodyPr>
            <a:normAutofit fontScale="85000" lnSpcReduction="20000"/>
          </a:bodyPr>
          <a:lstStyle/>
          <a:p>
            <a:pPr marL="569913" indent="-452438">
              <a:spcBef>
                <a:spcPts val="600"/>
              </a:spcBef>
              <a:spcAft>
                <a:spcPts val="600"/>
              </a:spcAft>
              <a:buFont typeface="+mj-lt"/>
              <a:buAutoNum type="arabicParenR"/>
            </a:pPr>
            <a:r>
              <a:rPr lang="en-US" dirty="0" smtClean="0"/>
              <a:t>Use overall recent Medicaid program growth rates to develop the target.</a:t>
            </a:r>
          </a:p>
          <a:p>
            <a:pPr lvl="1">
              <a:spcBef>
                <a:spcPts val="600"/>
              </a:spcBef>
              <a:spcAft>
                <a:spcPts val="600"/>
              </a:spcAft>
            </a:pPr>
            <a:r>
              <a:rPr lang="en-US" dirty="0" smtClean="0"/>
              <a:t>Simple but </a:t>
            </a:r>
            <a:r>
              <a:rPr lang="en-US" dirty="0" smtClean="0"/>
              <a:t>less precise.</a:t>
            </a:r>
            <a:endParaRPr lang="en-US" dirty="0" smtClean="0"/>
          </a:p>
          <a:p>
            <a:pPr lvl="1">
              <a:spcBef>
                <a:spcPts val="600"/>
              </a:spcBef>
              <a:spcAft>
                <a:spcPts val="600"/>
              </a:spcAft>
            </a:pPr>
            <a:endParaRPr lang="en-US" dirty="0" smtClean="0"/>
          </a:p>
          <a:p>
            <a:pPr marL="571500" indent="-457200">
              <a:spcBef>
                <a:spcPts val="600"/>
              </a:spcBef>
              <a:spcAft>
                <a:spcPts val="600"/>
              </a:spcAft>
              <a:buFont typeface="+mj-lt"/>
              <a:buAutoNum type="arabicParenR"/>
            </a:pPr>
            <a:r>
              <a:rPr lang="en-US" dirty="0" smtClean="0"/>
              <a:t>Evaluate details of Medicaid spending by category to develop target.</a:t>
            </a:r>
          </a:p>
          <a:p>
            <a:pPr lvl="1">
              <a:spcBef>
                <a:spcPts val="600"/>
              </a:spcBef>
              <a:spcAft>
                <a:spcPts val="600"/>
              </a:spcAft>
            </a:pPr>
            <a:r>
              <a:rPr lang="en-US" dirty="0" smtClean="0"/>
              <a:t>Includes </a:t>
            </a:r>
            <a:r>
              <a:rPr lang="en-US" dirty="0"/>
              <a:t>more </a:t>
            </a:r>
            <a:r>
              <a:rPr lang="en-US" dirty="0" smtClean="0"/>
              <a:t>detailed assumptions so </a:t>
            </a:r>
            <a:r>
              <a:rPr lang="en-US" dirty="0" smtClean="0"/>
              <a:t>more precise</a:t>
            </a:r>
            <a:r>
              <a:rPr lang="en-US" dirty="0" smtClean="0">
                <a:solidFill>
                  <a:srgbClr val="000000"/>
                </a:solidFill>
                <a:latin typeface="Gill Sans MT" panose="020B0502020104020203" pitchFamily="34" charset="0"/>
              </a:rPr>
              <a:t>.</a:t>
            </a:r>
            <a:endParaRPr lang="en-US" dirty="0" smtClean="0">
              <a:solidFill>
                <a:srgbClr val="000000"/>
              </a:solidFill>
              <a:latin typeface="Gill Sans MT" panose="020B0502020104020203" pitchFamily="34" charset="0"/>
            </a:endParaRPr>
          </a:p>
          <a:p>
            <a:pPr lvl="1">
              <a:spcBef>
                <a:spcPts val="600"/>
              </a:spcBef>
              <a:spcAft>
                <a:spcPts val="600"/>
              </a:spcAft>
            </a:pPr>
            <a:r>
              <a:rPr lang="en-US" dirty="0"/>
              <a:t>Reflects approved policy actions and required </a:t>
            </a:r>
            <a:r>
              <a:rPr lang="en-US" dirty="0" smtClean="0"/>
              <a:t>actions in next biennial budget.</a:t>
            </a:r>
            <a:endParaRPr lang="en-US" dirty="0"/>
          </a:p>
          <a:p>
            <a:endParaRPr lang="en-US" dirty="0" smtClean="0"/>
          </a:p>
          <a:p>
            <a:pPr lvl="1"/>
            <a:endParaRPr lang="en-US" dirty="0"/>
          </a:p>
        </p:txBody>
      </p:sp>
      <p:sp>
        <p:nvSpPr>
          <p:cNvPr id="4" name="Title 3"/>
          <p:cNvSpPr>
            <a:spLocks noGrp="1"/>
          </p:cNvSpPr>
          <p:nvPr>
            <p:ph type="title"/>
          </p:nvPr>
        </p:nvSpPr>
        <p:spPr/>
        <p:txBody>
          <a:bodyPr/>
          <a:lstStyle/>
          <a:p>
            <a:r>
              <a:rPr lang="en-US" dirty="0" smtClean="0"/>
              <a:t>Two Methods to Develop the Target</a:t>
            </a:r>
            <a:endParaRPr lang="en-US" dirty="0"/>
          </a:p>
        </p:txBody>
      </p:sp>
    </p:spTree>
    <p:extLst>
      <p:ext uri="{BB962C8B-B14F-4D97-AF65-F5344CB8AC3E}">
        <p14:creationId xmlns:p14="http://schemas.microsoft.com/office/powerpoint/2010/main" val="16276915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04E195D4-3F35-4E05-B500-7E7FD17C6DB3}" type="slidenum">
              <a:rPr lang="en-US" smtClean="0"/>
              <a:pPr/>
              <a:t>5</a:t>
            </a:fld>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581988979"/>
              </p:ext>
            </p:extLst>
          </p:nvPr>
        </p:nvGraphicFramePr>
        <p:xfrm>
          <a:off x="304800" y="1035050"/>
          <a:ext cx="8305800" cy="1112520"/>
        </p:xfrm>
        <a:graphic>
          <a:graphicData uri="http://schemas.openxmlformats.org/drawingml/2006/table">
            <a:tbl>
              <a:tblPr firstRow="1" bandRow="1">
                <a:tableStyleId>{5C22544A-7EE6-4342-B048-85BDC9FD1C3A}</a:tableStyleId>
              </a:tblPr>
              <a:tblGrid>
                <a:gridCol w="3180945">
                  <a:extLst>
                    <a:ext uri="{9D8B030D-6E8A-4147-A177-3AD203B41FA5}">
                      <a16:colId xmlns:a16="http://schemas.microsoft.com/office/drawing/2014/main" val="3699671821"/>
                    </a:ext>
                  </a:extLst>
                </a:gridCol>
                <a:gridCol w="1848255">
                  <a:extLst>
                    <a:ext uri="{9D8B030D-6E8A-4147-A177-3AD203B41FA5}">
                      <a16:colId xmlns:a16="http://schemas.microsoft.com/office/drawing/2014/main" val="2003674795"/>
                    </a:ext>
                  </a:extLst>
                </a:gridCol>
                <a:gridCol w="1752600">
                  <a:extLst>
                    <a:ext uri="{9D8B030D-6E8A-4147-A177-3AD203B41FA5}">
                      <a16:colId xmlns:a16="http://schemas.microsoft.com/office/drawing/2014/main" val="2166468693"/>
                    </a:ext>
                  </a:extLst>
                </a:gridCol>
                <a:gridCol w="1524000">
                  <a:extLst>
                    <a:ext uri="{9D8B030D-6E8A-4147-A177-3AD203B41FA5}">
                      <a16:colId xmlns:a16="http://schemas.microsoft.com/office/drawing/2014/main" val="4243869494"/>
                    </a:ext>
                  </a:extLst>
                </a:gridCol>
              </a:tblGrid>
              <a:tr h="370840">
                <a:tc>
                  <a:txBody>
                    <a:bodyPr/>
                    <a:lstStyle/>
                    <a:p>
                      <a:endParaRPr lang="en-US" dirty="0"/>
                    </a:p>
                  </a:txBody>
                  <a:tcPr/>
                </a:tc>
                <a:tc>
                  <a:txBody>
                    <a:bodyPr/>
                    <a:lstStyle/>
                    <a:p>
                      <a:pPr algn="ctr"/>
                      <a:r>
                        <a:rPr lang="en-US" dirty="0" smtClean="0"/>
                        <a:t>FY 2017</a:t>
                      </a:r>
                      <a:endParaRPr lang="en-US" dirty="0"/>
                    </a:p>
                  </a:txBody>
                  <a:tcPr/>
                </a:tc>
                <a:tc>
                  <a:txBody>
                    <a:bodyPr/>
                    <a:lstStyle/>
                    <a:p>
                      <a:pPr algn="ctr"/>
                      <a:r>
                        <a:rPr lang="en-US" dirty="0" smtClean="0"/>
                        <a:t>FY 2018</a:t>
                      </a:r>
                      <a:endParaRPr lang="en-US" dirty="0"/>
                    </a:p>
                  </a:txBody>
                  <a:tcPr/>
                </a:tc>
                <a:tc>
                  <a:txBody>
                    <a:bodyPr/>
                    <a:lstStyle/>
                    <a:p>
                      <a:pPr algn="ctr"/>
                      <a:r>
                        <a:rPr lang="en-US" dirty="0" smtClean="0"/>
                        <a:t>FY 2019</a:t>
                      </a:r>
                      <a:endParaRPr lang="en-US" dirty="0"/>
                    </a:p>
                  </a:txBody>
                  <a:tcPr/>
                </a:tc>
                <a:extLst>
                  <a:ext uri="{0D108BD9-81ED-4DB2-BD59-A6C34878D82A}">
                    <a16:rowId xmlns:a16="http://schemas.microsoft.com/office/drawing/2014/main" val="650099414"/>
                  </a:ext>
                </a:extLst>
              </a:tr>
              <a:tr h="370840">
                <a:tc>
                  <a:txBody>
                    <a:bodyPr/>
                    <a:lstStyle/>
                    <a:p>
                      <a:r>
                        <a:rPr lang="en-US" dirty="0" smtClean="0"/>
                        <a:t>Total Medicaid</a:t>
                      </a:r>
                      <a:r>
                        <a:rPr lang="en-US" baseline="0" dirty="0" smtClean="0"/>
                        <a:t> Expenditures</a:t>
                      </a:r>
                      <a:endParaRPr lang="en-US" dirty="0"/>
                    </a:p>
                  </a:txBody>
                  <a:tcPr/>
                </a:tc>
                <a:tc>
                  <a:txBody>
                    <a:bodyPr/>
                    <a:lstStyle/>
                    <a:p>
                      <a:pPr algn="ctr"/>
                      <a:r>
                        <a:rPr lang="en-US" dirty="0" smtClean="0"/>
                        <a:t>6.4%</a:t>
                      </a:r>
                      <a:endParaRPr lang="en-US" dirty="0"/>
                    </a:p>
                  </a:txBody>
                  <a:tcPr/>
                </a:tc>
                <a:tc>
                  <a:txBody>
                    <a:bodyPr/>
                    <a:lstStyle/>
                    <a:p>
                      <a:pPr algn="ctr"/>
                      <a:r>
                        <a:rPr lang="en-US" dirty="0" smtClean="0"/>
                        <a:t>5.2%</a:t>
                      </a:r>
                      <a:endParaRPr lang="en-US" dirty="0"/>
                    </a:p>
                  </a:txBody>
                  <a:tcPr/>
                </a:tc>
                <a:tc>
                  <a:txBody>
                    <a:bodyPr/>
                    <a:lstStyle/>
                    <a:p>
                      <a:pPr algn="ctr"/>
                      <a:r>
                        <a:rPr lang="en-US" dirty="0" smtClean="0"/>
                        <a:t>6.2%</a:t>
                      </a:r>
                      <a:endParaRPr lang="en-US" dirty="0"/>
                    </a:p>
                  </a:txBody>
                  <a:tcPr/>
                </a:tc>
                <a:extLst>
                  <a:ext uri="{0D108BD9-81ED-4DB2-BD59-A6C34878D82A}">
                    <a16:rowId xmlns:a16="http://schemas.microsoft.com/office/drawing/2014/main" val="167772564"/>
                  </a:ext>
                </a:extLst>
              </a:tr>
              <a:tr h="370840">
                <a:tc>
                  <a:txBody>
                    <a:bodyPr/>
                    <a:lstStyle/>
                    <a:p>
                      <a:r>
                        <a:rPr lang="en-US" dirty="0" smtClean="0"/>
                        <a:t>State Share Only</a:t>
                      </a:r>
                      <a:endParaRPr lang="en-US" dirty="0"/>
                    </a:p>
                  </a:txBody>
                  <a:tcPr/>
                </a:tc>
                <a:tc>
                  <a:txBody>
                    <a:bodyPr/>
                    <a:lstStyle/>
                    <a:p>
                      <a:pPr algn="ctr"/>
                      <a:r>
                        <a:rPr lang="en-US" dirty="0" smtClean="0"/>
                        <a:t>5.2%</a:t>
                      </a:r>
                      <a:endParaRPr lang="en-US" dirty="0"/>
                    </a:p>
                  </a:txBody>
                  <a:tcPr/>
                </a:tc>
                <a:tc>
                  <a:txBody>
                    <a:bodyPr/>
                    <a:lstStyle/>
                    <a:p>
                      <a:pPr algn="ctr"/>
                      <a:r>
                        <a:rPr lang="en-US" dirty="0" smtClean="0"/>
                        <a:t>5.5%</a:t>
                      </a:r>
                      <a:endParaRPr lang="en-US" dirty="0"/>
                    </a:p>
                  </a:txBody>
                  <a:tcPr/>
                </a:tc>
                <a:tc>
                  <a:txBody>
                    <a:bodyPr/>
                    <a:lstStyle/>
                    <a:p>
                      <a:pPr algn="ctr"/>
                      <a:r>
                        <a:rPr lang="en-US" dirty="0" smtClean="0"/>
                        <a:t>4.8%</a:t>
                      </a:r>
                      <a:endParaRPr lang="en-US" dirty="0"/>
                    </a:p>
                  </a:txBody>
                  <a:tcPr/>
                </a:tc>
                <a:extLst>
                  <a:ext uri="{0D108BD9-81ED-4DB2-BD59-A6C34878D82A}">
                    <a16:rowId xmlns:a16="http://schemas.microsoft.com/office/drawing/2014/main" val="3539071764"/>
                  </a:ext>
                </a:extLst>
              </a:tr>
            </a:tbl>
          </a:graphicData>
        </a:graphic>
      </p:graphicFrame>
      <p:sp>
        <p:nvSpPr>
          <p:cNvPr id="4" name="Title 3"/>
          <p:cNvSpPr>
            <a:spLocks noGrp="1"/>
          </p:cNvSpPr>
          <p:nvPr>
            <p:ph type="title"/>
          </p:nvPr>
        </p:nvSpPr>
        <p:spPr>
          <a:xfrm>
            <a:off x="304800" y="215258"/>
            <a:ext cx="8610600" cy="609600"/>
          </a:xfrm>
        </p:spPr>
        <p:txBody>
          <a:bodyPr/>
          <a:lstStyle/>
          <a:p>
            <a:r>
              <a:rPr lang="en-US" sz="2800" dirty="0" smtClean="0"/>
              <a:t>Method 1:  Using Recent Overall Medicaid Growth Rate</a:t>
            </a:r>
            <a:endParaRPr lang="en-US" sz="2800" dirty="0"/>
          </a:p>
        </p:txBody>
      </p:sp>
      <p:graphicFrame>
        <p:nvGraphicFramePr>
          <p:cNvPr id="8" name="Table 7"/>
          <p:cNvGraphicFramePr>
            <a:graphicFrameLocks noGrp="1"/>
          </p:cNvGraphicFramePr>
          <p:nvPr>
            <p:extLst>
              <p:ext uri="{D42A27DB-BD31-4B8C-83A1-F6EECF244321}">
                <p14:modId xmlns:p14="http://schemas.microsoft.com/office/powerpoint/2010/main" val="2612951578"/>
              </p:ext>
            </p:extLst>
          </p:nvPr>
        </p:nvGraphicFramePr>
        <p:xfrm>
          <a:off x="1295400" y="2571750"/>
          <a:ext cx="6096000" cy="1112520"/>
        </p:xfrm>
        <a:graphic>
          <a:graphicData uri="http://schemas.openxmlformats.org/drawingml/2006/table">
            <a:tbl>
              <a:tblPr firstRow="1" bandRow="1">
                <a:tableStyleId>{F5AB1C69-6EDB-4FF4-983F-18BD219EF322}</a:tableStyleId>
              </a:tblPr>
              <a:tblGrid>
                <a:gridCol w="2032000">
                  <a:extLst>
                    <a:ext uri="{9D8B030D-6E8A-4147-A177-3AD203B41FA5}">
                      <a16:colId xmlns:a16="http://schemas.microsoft.com/office/drawing/2014/main" val="3666594915"/>
                    </a:ext>
                  </a:extLst>
                </a:gridCol>
                <a:gridCol w="2032000">
                  <a:extLst>
                    <a:ext uri="{9D8B030D-6E8A-4147-A177-3AD203B41FA5}">
                      <a16:colId xmlns:a16="http://schemas.microsoft.com/office/drawing/2014/main" val="480967863"/>
                    </a:ext>
                  </a:extLst>
                </a:gridCol>
                <a:gridCol w="2032000">
                  <a:extLst>
                    <a:ext uri="{9D8B030D-6E8A-4147-A177-3AD203B41FA5}">
                      <a16:colId xmlns:a16="http://schemas.microsoft.com/office/drawing/2014/main" val="4029268480"/>
                    </a:ext>
                  </a:extLst>
                </a:gridCol>
              </a:tblGrid>
              <a:tr h="370840">
                <a:tc>
                  <a:txBody>
                    <a:bodyPr/>
                    <a:lstStyle/>
                    <a:p>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smtClean="0"/>
                        <a:t>3-Year Average</a:t>
                      </a:r>
                      <a:endParaRPr lang="en-US" dirty="0"/>
                    </a:p>
                  </a:txBody>
                  <a:tcPr/>
                </a:tc>
                <a:tc>
                  <a:txBody>
                    <a:bodyPr/>
                    <a:lstStyle/>
                    <a:p>
                      <a:pPr algn="ctr"/>
                      <a:r>
                        <a:rPr lang="en-US" dirty="0" smtClean="0"/>
                        <a:t>2-Year Average</a:t>
                      </a:r>
                      <a:endParaRPr lang="en-US" dirty="0"/>
                    </a:p>
                  </a:txBody>
                  <a:tcPr/>
                </a:tc>
                <a:extLst>
                  <a:ext uri="{0D108BD9-81ED-4DB2-BD59-A6C34878D82A}">
                    <a16:rowId xmlns:a16="http://schemas.microsoft.com/office/drawing/2014/main" val="2833021062"/>
                  </a:ext>
                </a:extLst>
              </a:tr>
              <a:tr h="370840">
                <a:tc>
                  <a:txBody>
                    <a:bodyPr/>
                    <a:lstStyle/>
                    <a:p>
                      <a:r>
                        <a:rPr lang="en-US" dirty="0" smtClean="0"/>
                        <a:t>Total Medicaid</a:t>
                      </a:r>
                      <a:endParaRPr lang="en-US" dirty="0"/>
                    </a:p>
                  </a:txBody>
                  <a:tcPr/>
                </a:tc>
                <a:tc>
                  <a:txBody>
                    <a:bodyPr/>
                    <a:lstStyle/>
                    <a:p>
                      <a:pPr algn="ctr"/>
                      <a:r>
                        <a:rPr lang="en-US" dirty="0" smtClean="0"/>
                        <a:t>5.9%</a:t>
                      </a:r>
                      <a:endParaRPr lang="en-US" dirty="0"/>
                    </a:p>
                  </a:txBody>
                  <a:tcPr/>
                </a:tc>
                <a:tc>
                  <a:txBody>
                    <a:bodyPr/>
                    <a:lstStyle/>
                    <a:p>
                      <a:pPr algn="ctr"/>
                      <a:r>
                        <a:rPr lang="en-US" dirty="0" smtClean="0"/>
                        <a:t>5.7%</a:t>
                      </a:r>
                      <a:endParaRPr lang="en-US" dirty="0"/>
                    </a:p>
                  </a:txBody>
                  <a:tcPr/>
                </a:tc>
                <a:extLst>
                  <a:ext uri="{0D108BD9-81ED-4DB2-BD59-A6C34878D82A}">
                    <a16:rowId xmlns:a16="http://schemas.microsoft.com/office/drawing/2014/main" val="2385045516"/>
                  </a:ext>
                </a:extLst>
              </a:tr>
              <a:tr h="370840">
                <a:tc>
                  <a:txBody>
                    <a:bodyPr/>
                    <a:lstStyle/>
                    <a:p>
                      <a:r>
                        <a:rPr lang="en-US" dirty="0" smtClean="0"/>
                        <a:t>State Share</a:t>
                      </a:r>
                      <a:endParaRPr lang="en-US" dirty="0"/>
                    </a:p>
                  </a:txBody>
                  <a:tcPr/>
                </a:tc>
                <a:tc>
                  <a:txBody>
                    <a:bodyPr/>
                    <a:lstStyle/>
                    <a:p>
                      <a:pPr algn="ctr"/>
                      <a:r>
                        <a:rPr lang="en-US" dirty="0" smtClean="0"/>
                        <a:t>5.2%</a:t>
                      </a:r>
                      <a:endParaRPr lang="en-US" dirty="0"/>
                    </a:p>
                  </a:txBody>
                  <a:tcPr/>
                </a:tc>
                <a:tc>
                  <a:txBody>
                    <a:bodyPr/>
                    <a:lstStyle/>
                    <a:p>
                      <a:pPr algn="ctr"/>
                      <a:r>
                        <a:rPr lang="en-US" dirty="0" smtClean="0"/>
                        <a:t>5.2%</a:t>
                      </a:r>
                      <a:endParaRPr lang="en-US" dirty="0"/>
                    </a:p>
                  </a:txBody>
                  <a:tcPr/>
                </a:tc>
                <a:extLst>
                  <a:ext uri="{0D108BD9-81ED-4DB2-BD59-A6C34878D82A}">
                    <a16:rowId xmlns:a16="http://schemas.microsoft.com/office/drawing/2014/main" val="666641860"/>
                  </a:ext>
                </a:extLst>
              </a:tr>
            </a:tbl>
          </a:graphicData>
        </a:graphic>
      </p:graphicFrame>
      <p:sp>
        <p:nvSpPr>
          <p:cNvPr id="5" name="TextBox 4"/>
          <p:cNvSpPr txBox="1"/>
          <p:nvPr/>
        </p:nvSpPr>
        <p:spPr>
          <a:xfrm>
            <a:off x="304800" y="3943350"/>
            <a:ext cx="7543800" cy="646331"/>
          </a:xfrm>
          <a:prstGeom prst="rect">
            <a:avLst/>
          </a:prstGeom>
          <a:noFill/>
        </p:spPr>
        <p:txBody>
          <a:bodyPr wrap="square" rtlCol="0">
            <a:spAutoFit/>
          </a:bodyPr>
          <a:lstStyle/>
          <a:p>
            <a:pPr marL="285750" indent="-285750">
              <a:buFont typeface="Arial" panose="020B0604020202020204" pitchFamily="34" charset="0"/>
              <a:buChar char="•"/>
            </a:pPr>
            <a:r>
              <a:rPr lang="en-US" dirty="0" smtClean="0"/>
              <a:t>Using this method the recommendation is to use most recent data – Two-Year Average of 5.7% for FY 2021 and FY 2022. </a:t>
            </a:r>
            <a:endParaRPr lang="en-US" dirty="0"/>
          </a:p>
        </p:txBody>
      </p:sp>
      <p:sp>
        <p:nvSpPr>
          <p:cNvPr id="6" name="Oval 5"/>
          <p:cNvSpPr/>
          <p:nvPr/>
        </p:nvSpPr>
        <p:spPr>
          <a:xfrm>
            <a:off x="5943600" y="2952749"/>
            <a:ext cx="762000" cy="37387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536182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04E195D4-3F35-4E05-B500-7E7FD17C6DB3}" type="slidenum">
              <a:rPr lang="en-US" smtClean="0"/>
              <a:pPr/>
              <a:t>6</a:t>
            </a:fld>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60584726"/>
              </p:ext>
            </p:extLst>
          </p:nvPr>
        </p:nvGraphicFramePr>
        <p:xfrm>
          <a:off x="304800" y="903616"/>
          <a:ext cx="8305800" cy="1854200"/>
        </p:xfrm>
        <a:graphic>
          <a:graphicData uri="http://schemas.openxmlformats.org/drawingml/2006/table">
            <a:tbl>
              <a:tblPr firstRow="1" bandRow="1">
                <a:tableStyleId>{5C22544A-7EE6-4342-B048-85BDC9FD1C3A}</a:tableStyleId>
              </a:tblPr>
              <a:tblGrid>
                <a:gridCol w="3886200">
                  <a:extLst>
                    <a:ext uri="{9D8B030D-6E8A-4147-A177-3AD203B41FA5}">
                      <a16:colId xmlns:a16="http://schemas.microsoft.com/office/drawing/2014/main" val="3699671821"/>
                    </a:ext>
                  </a:extLst>
                </a:gridCol>
                <a:gridCol w="1600200">
                  <a:extLst>
                    <a:ext uri="{9D8B030D-6E8A-4147-A177-3AD203B41FA5}">
                      <a16:colId xmlns:a16="http://schemas.microsoft.com/office/drawing/2014/main" val="2003674795"/>
                    </a:ext>
                  </a:extLst>
                </a:gridCol>
                <a:gridCol w="1447800">
                  <a:extLst>
                    <a:ext uri="{9D8B030D-6E8A-4147-A177-3AD203B41FA5}">
                      <a16:colId xmlns:a16="http://schemas.microsoft.com/office/drawing/2014/main" val="2166468693"/>
                    </a:ext>
                  </a:extLst>
                </a:gridCol>
                <a:gridCol w="1371600">
                  <a:extLst>
                    <a:ext uri="{9D8B030D-6E8A-4147-A177-3AD203B41FA5}">
                      <a16:colId xmlns:a16="http://schemas.microsoft.com/office/drawing/2014/main" val="4243869494"/>
                    </a:ext>
                  </a:extLst>
                </a:gridCol>
              </a:tblGrid>
              <a:tr h="370840">
                <a:tc>
                  <a:txBody>
                    <a:bodyPr/>
                    <a:lstStyle/>
                    <a:p>
                      <a:r>
                        <a:rPr lang="en-US" sz="1700" dirty="0" smtClean="0"/>
                        <a:t>Expenditure</a:t>
                      </a:r>
                      <a:r>
                        <a:rPr lang="en-US" sz="1700" baseline="0" dirty="0" smtClean="0"/>
                        <a:t> Category ($ in Millions)</a:t>
                      </a:r>
                      <a:endParaRPr lang="en-US" sz="1700" dirty="0"/>
                    </a:p>
                  </a:txBody>
                  <a:tcPr/>
                </a:tc>
                <a:tc>
                  <a:txBody>
                    <a:bodyPr/>
                    <a:lstStyle/>
                    <a:p>
                      <a:pPr algn="ctr"/>
                      <a:r>
                        <a:rPr lang="en-US" sz="1700" dirty="0" smtClean="0"/>
                        <a:t>FY 2017</a:t>
                      </a:r>
                      <a:endParaRPr lang="en-US" sz="1700" dirty="0"/>
                    </a:p>
                  </a:txBody>
                  <a:tcPr/>
                </a:tc>
                <a:tc>
                  <a:txBody>
                    <a:bodyPr/>
                    <a:lstStyle/>
                    <a:p>
                      <a:pPr algn="ctr"/>
                      <a:r>
                        <a:rPr lang="en-US" sz="1700" dirty="0" smtClean="0"/>
                        <a:t>FY 2018</a:t>
                      </a:r>
                      <a:endParaRPr lang="en-US" sz="1700" dirty="0"/>
                    </a:p>
                  </a:txBody>
                  <a:tcPr/>
                </a:tc>
                <a:tc>
                  <a:txBody>
                    <a:bodyPr/>
                    <a:lstStyle/>
                    <a:p>
                      <a:pPr algn="ctr"/>
                      <a:r>
                        <a:rPr lang="en-US" sz="1700" dirty="0" smtClean="0"/>
                        <a:t>FY 2019</a:t>
                      </a:r>
                      <a:endParaRPr lang="en-US" sz="1700" dirty="0"/>
                    </a:p>
                  </a:txBody>
                  <a:tcPr/>
                </a:tc>
                <a:extLst>
                  <a:ext uri="{0D108BD9-81ED-4DB2-BD59-A6C34878D82A}">
                    <a16:rowId xmlns:a16="http://schemas.microsoft.com/office/drawing/2014/main" val="650099414"/>
                  </a:ext>
                </a:extLst>
              </a:tr>
              <a:tr h="370840">
                <a:tc>
                  <a:txBody>
                    <a:bodyPr/>
                    <a:lstStyle/>
                    <a:p>
                      <a:r>
                        <a:rPr lang="en-US" sz="1700" dirty="0" smtClean="0"/>
                        <a:t>Managed Care</a:t>
                      </a:r>
                      <a:endParaRPr lang="en-US" sz="1700" dirty="0"/>
                    </a:p>
                  </a:txBody>
                  <a:tcPr/>
                </a:tc>
                <a:tc>
                  <a:txBody>
                    <a:bodyPr/>
                    <a:lstStyle/>
                    <a:p>
                      <a:pPr algn="ctr"/>
                      <a:r>
                        <a:rPr lang="en-US" sz="1700" dirty="0" smtClean="0"/>
                        <a:t>$3,331.7</a:t>
                      </a:r>
                      <a:endParaRPr lang="en-US" sz="1700" dirty="0"/>
                    </a:p>
                  </a:txBody>
                  <a:tcPr/>
                </a:tc>
                <a:tc>
                  <a:txBody>
                    <a:bodyPr/>
                    <a:lstStyle/>
                    <a:p>
                      <a:pPr algn="ctr"/>
                      <a:r>
                        <a:rPr lang="en-US" sz="1700" dirty="0" smtClean="0"/>
                        <a:t>$4,771.4</a:t>
                      </a:r>
                      <a:endParaRPr lang="en-US" sz="1700" dirty="0"/>
                    </a:p>
                  </a:txBody>
                  <a:tcPr/>
                </a:tc>
                <a:tc>
                  <a:txBody>
                    <a:bodyPr/>
                    <a:lstStyle/>
                    <a:p>
                      <a:pPr algn="ctr"/>
                      <a:r>
                        <a:rPr lang="en-US" sz="1700" dirty="0" smtClean="0"/>
                        <a:t>$6,238.3</a:t>
                      </a:r>
                      <a:endParaRPr lang="en-US" sz="1700" dirty="0"/>
                    </a:p>
                  </a:txBody>
                  <a:tcPr/>
                </a:tc>
                <a:extLst>
                  <a:ext uri="{0D108BD9-81ED-4DB2-BD59-A6C34878D82A}">
                    <a16:rowId xmlns:a16="http://schemas.microsoft.com/office/drawing/2014/main" val="167772564"/>
                  </a:ext>
                </a:extLst>
              </a:tr>
              <a:tr h="370840">
                <a:tc>
                  <a:txBody>
                    <a:bodyPr/>
                    <a:lstStyle/>
                    <a:p>
                      <a:r>
                        <a:rPr lang="en-US" sz="1700" dirty="0" smtClean="0"/>
                        <a:t>Fee</a:t>
                      </a:r>
                      <a:r>
                        <a:rPr lang="en-US" sz="1700" baseline="0" dirty="0" smtClean="0"/>
                        <a:t>-For-Service</a:t>
                      </a:r>
                      <a:endParaRPr lang="en-US" sz="1700" dirty="0"/>
                    </a:p>
                  </a:txBody>
                  <a:tcPr/>
                </a:tc>
                <a:tc>
                  <a:txBody>
                    <a:bodyPr/>
                    <a:lstStyle/>
                    <a:p>
                      <a:pPr algn="ctr"/>
                      <a:r>
                        <a:rPr lang="en-US" sz="1700" dirty="0" smtClean="0"/>
                        <a:t>$4,764.6</a:t>
                      </a:r>
                      <a:endParaRPr lang="en-US" sz="1700" dirty="0"/>
                    </a:p>
                  </a:txBody>
                  <a:tcPr/>
                </a:tc>
                <a:tc>
                  <a:txBody>
                    <a:bodyPr/>
                    <a:lstStyle/>
                    <a:p>
                      <a:pPr algn="ctr"/>
                      <a:r>
                        <a:rPr lang="en-US" sz="1700" dirty="0" smtClean="0"/>
                        <a:t>$3,647.1</a:t>
                      </a:r>
                      <a:endParaRPr lang="en-US" sz="1700" dirty="0"/>
                    </a:p>
                  </a:txBody>
                  <a:tcPr/>
                </a:tc>
                <a:tc>
                  <a:txBody>
                    <a:bodyPr/>
                    <a:lstStyle/>
                    <a:p>
                      <a:pPr algn="ctr"/>
                      <a:r>
                        <a:rPr lang="en-US" sz="1700" dirty="0" smtClean="0"/>
                        <a:t>$2,389.0</a:t>
                      </a:r>
                      <a:endParaRPr lang="en-US" sz="1700" dirty="0"/>
                    </a:p>
                  </a:txBody>
                  <a:tcPr/>
                </a:tc>
                <a:extLst>
                  <a:ext uri="{0D108BD9-81ED-4DB2-BD59-A6C34878D82A}">
                    <a16:rowId xmlns:a16="http://schemas.microsoft.com/office/drawing/2014/main" val="3539071764"/>
                  </a:ext>
                </a:extLst>
              </a:tr>
              <a:tr h="370840">
                <a:tc>
                  <a:txBody>
                    <a:bodyPr/>
                    <a:lstStyle/>
                    <a:p>
                      <a:r>
                        <a:rPr lang="en-US" sz="1700" dirty="0" smtClean="0"/>
                        <a:t>Medicare Premiums</a:t>
                      </a:r>
                      <a:endParaRPr lang="en-US" sz="1700" dirty="0"/>
                    </a:p>
                  </a:txBody>
                  <a:tcPr/>
                </a:tc>
                <a:tc>
                  <a:txBody>
                    <a:bodyPr/>
                    <a:lstStyle/>
                    <a:p>
                      <a:pPr algn="ctr"/>
                      <a:r>
                        <a:rPr lang="en-US" sz="1700" dirty="0" smtClean="0"/>
                        <a:t>$541.6</a:t>
                      </a:r>
                      <a:endParaRPr lang="en-US" sz="1700" dirty="0"/>
                    </a:p>
                  </a:txBody>
                  <a:tcPr/>
                </a:tc>
                <a:tc>
                  <a:txBody>
                    <a:bodyPr/>
                    <a:lstStyle/>
                    <a:p>
                      <a:pPr algn="ctr"/>
                      <a:r>
                        <a:rPr lang="en-US" sz="1700" dirty="0" smtClean="0"/>
                        <a:t>$576.7</a:t>
                      </a:r>
                      <a:endParaRPr lang="en-US" sz="1700" dirty="0"/>
                    </a:p>
                  </a:txBody>
                  <a:tcPr/>
                </a:tc>
                <a:tc>
                  <a:txBody>
                    <a:bodyPr/>
                    <a:lstStyle/>
                    <a:p>
                      <a:pPr algn="ctr"/>
                      <a:r>
                        <a:rPr lang="en-US" sz="1700" dirty="0" smtClean="0"/>
                        <a:t>$586.8</a:t>
                      </a:r>
                      <a:endParaRPr lang="en-US" sz="1700" dirty="0"/>
                    </a:p>
                  </a:txBody>
                  <a:tcPr/>
                </a:tc>
                <a:extLst>
                  <a:ext uri="{0D108BD9-81ED-4DB2-BD59-A6C34878D82A}">
                    <a16:rowId xmlns:a16="http://schemas.microsoft.com/office/drawing/2014/main" val="3175697956"/>
                  </a:ext>
                </a:extLst>
              </a:tr>
              <a:tr h="370840">
                <a:tc>
                  <a:txBody>
                    <a:bodyPr/>
                    <a:lstStyle/>
                    <a:p>
                      <a:r>
                        <a:rPr lang="en-US" sz="1700" dirty="0" smtClean="0"/>
                        <a:t>Indigent Care</a:t>
                      </a:r>
                      <a:endParaRPr lang="en-US" sz="1700" dirty="0"/>
                    </a:p>
                  </a:txBody>
                  <a:tcPr/>
                </a:tc>
                <a:tc>
                  <a:txBody>
                    <a:bodyPr/>
                    <a:lstStyle/>
                    <a:p>
                      <a:pPr algn="ctr"/>
                      <a:r>
                        <a:rPr lang="en-US" sz="1700" dirty="0" smtClean="0"/>
                        <a:t>$501.4</a:t>
                      </a:r>
                      <a:endParaRPr lang="en-US" sz="1700" dirty="0"/>
                    </a:p>
                  </a:txBody>
                  <a:tcPr/>
                </a:tc>
                <a:tc>
                  <a:txBody>
                    <a:bodyPr/>
                    <a:lstStyle/>
                    <a:p>
                      <a:pPr algn="ctr"/>
                      <a:r>
                        <a:rPr lang="en-US" sz="1700" dirty="0" smtClean="0"/>
                        <a:t>$637.7</a:t>
                      </a:r>
                      <a:endParaRPr lang="en-US" sz="1700" dirty="0"/>
                    </a:p>
                  </a:txBody>
                  <a:tcPr/>
                </a:tc>
                <a:tc>
                  <a:txBody>
                    <a:bodyPr/>
                    <a:lstStyle/>
                    <a:p>
                      <a:pPr algn="ctr"/>
                      <a:r>
                        <a:rPr lang="en-US" sz="1700" dirty="0" smtClean="0"/>
                        <a:t>$727.0</a:t>
                      </a:r>
                      <a:endParaRPr lang="en-US" sz="1700" dirty="0"/>
                    </a:p>
                  </a:txBody>
                  <a:tcPr/>
                </a:tc>
                <a:extLst>
                  <a:ext uri="{0D108BD9-81ED-4DB2-BD59-A6C34878D82A}">
                    <a16:rowId xmlns:a16="http://schemas.microsoft.com/office/drawing/2014/main" val="1332243998"/>
                  </a:ext>
                </a:extLst>
              </a:tr>
            </a:tbl>
          </a:graphicData>
        </a:graphic>
      </p:graphicFrame>
      <p:sp>
        <p:nvSpPr>
          <p:cNvPr id="4" name="Title 3"/>
          <p:cNvSpPr>
            <a:spLocks noGrp="1"/>
          </p:cNvSpPr>
          <p:nvPr>
            <p:ph type="title"/>
          </p:nvPr>
        </p:nvSpPr>
        <p:spPr>
          <a:xfrm>
            <a:off x="304800" y="215258"/>
            <a:ext cx="8610600" cy="609600"/>
          </a:xfrm>
        </p:spPr>
        <p:txBody>
          <a:bodyPr/>
          <a:lstStyle/>
          <a:p>
            <a:r>
              <a:rPr lang="en-US" sz="2800" dirty="0" smtClean="0"/>
              <a:t>Method 2:  Evaluation of Medicaid by Spending Category</a:t>
            </a:r>
            <a:endParaRPr lang="en-US" sz="2800" dirty="0"/>
          </a:p>
        </p:txBody>
      </p:sp>
      <p:sp>
        <p:nvSpPr>
          <p:cNvPr id="3" name="TextBox 2"/>
          <p:cNvSpPr txBox="1"/>
          <p:nvPr/>
        </p:nvSpPr>
        <p:spPr>
          <a:xfrm>
            <a:off x="185043" y="2826037"/>
            <a:ext cx="8856260" cy="2308324"/>
          </a:xfrm>
          <a:prstGeom prst="rect">
            <a:avLst/>
          </a:prstGeom>
          <a:noFill/>
        </p:spPr>
        <p:txBody>
          <a:bodyPr wrap="square" rtlCol="0">
            <a:spAutoFit/>
          </a:bodyPr>
          <a:lstStyle/>
          <a:p>
            <a:pPr>
              <a:spcBef>
                <a:spcPts val="600"/>
              </a:spcBef>
            </a:pPr>
            <a:r>
              <a:rPr lang="en-US" sz="1700" u="sng" dirty="0" smtClean="0"/>
              <a:t>PROCESS</a:t>
            </a:r>
          </a:p>
          <a:p>
            <a:pPr marL="285750" indent="-285750">
              <a:spcBef>
                <a:spcPts val="600"/>
              </a:spcBef>
              <a:buFont typeface="Arial" panose="020B0604020202020204" pitchFamily="34" charset="0"/>
              <a:buChar char="•"/>
            </a:pPr>
            <a:r>
              <a:rPr lang="en-US" sz="1700" dirty="0" smtClean="0"/>
              <a:t>Each category of spending was analyzed and assumptions made.  </a:t>
            </a:r>
          </a:p>
          <a:p>
            <a:pPr marL="285750" indent="-285750">
              <a:spcBef>
                <a:spcPts val="600"/>
              </a:spcBef>
              <a:buFont typeface="Arial" panose="020B0604020202020204" pitchFamily="34" charset="0"/>
              <a:buChar char="•"/>
            </a:pPr>
            <a:r>
              <a:rPr lang="en-US" sz="1700" dirty="0" smtClean="0"/>
              <a:t>The base forecast amount from November 2018 for FY 2020 was the starting point and estimates from that forecast for FY </a:t>
            </a:r>
            <a:r>
              <a:rPr lang="en-US" sz="1700" dirty="0" smtClean="0"/>
              <a:t>2021 </a:t>
            </a:r>
            <a:r>
              <a:rPr lang="en-US" sz="1700" dirty="0" smtClean="0"/>
              <a:t>were reviewed.</a:t>
            </a:r>
          </a:p>
          <a:p>
            <a:pPr marL="285750" indent="-285750">
              <a:spcBef>
                <a:spcPts val="600"/>
              </a:spcBef>
              <a:buFont typeface="Arial" panose="020B0604020202020204" pitchFamily="34" charset="0"/>
              <a:buChar char="•"/>
            </a:pPr>
            <a:r>
              <a:rPr lang="en-US" sz="1700" dirty="0" smtClean="0"/>
              <a:t>Funding adjustments were made for 2019 Session actions and DOJ required slots.</a:t>
            </a:r>
          </a:p>
          <a:p>
            <a:pPr marL="285750" indent="-285750">
              <a:spcBef>
                <a:spcPts val="600"/>
              </a:spcBef>
              <a:buFont typeface="Arial" panose="020B0604020202020204" pitchFamily="34" charset="0"/>
              <a:buChar char="•"/>
            </a:pPr>
            <a:r>
              <a:rPr lang="en-US" sz="1700" dirty="0" smtClean="0"/>
              <a:t>Estimates by category were than totaled and the growth rate calculated.</a:t>
            </a:r>
          </a:p>
          <a:p>
            <a:pPr marL="285750" indent="-285750">
              <a:spcBef>
                <a:spcPts val="600"/>
              </a:spcBef>
              <a:buFont typeface="Arial" panose="020B0604020202020204" pitchFamily="34" charset="0"/>
              <a:buChar char="•"/>
            </a:pPr>
            <a:endParaRPr lang="en-US" sz="1700" dirty="0"/>
          </a:p>
        </p:txBody>
      </p:sp>
    </p:spTree>
    <p:extLst>
      <p:ext uri="{BB962C8B-B14F-4D97-AF65-F5344CB8AC3E}">
        <p14:creationId xmlns:p14="http://schemas.microsoft.com/office/powerpoint/2010/main" val="34752492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04E195D4-3F35-4E05-B500-7E7FD17C6DB3}" type="slidenum">
              <a:rPr lang="en-US" smtClean="0"/>
              <a:pPr/>
              <a:t>7</a:t>
            </a:fld>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94308167"/>
              </p:ext>
            </p:extLst>
          </p:nvPr>
        </p:nvGraphicFramePr>
        <p:xfrm>
          <a:off x="304800" y="903616"/>
          <a:ext cx="8610600" cy="3674027"/>
        </p:xfrm>
        <a:graphic>
          <a:graphicData uri="http://schemas.openxmlformats.org/drawingml/2006/table">
            <a:tbl>
              <a:tblPr firstRow="1" bandRow="1">
                <a:tableStyleId>{5C22544A-7EE6-4342-B048-85BDC9FD1C3A}</a:tableStyleId>
              </a:tblPr>
              <a:tblGrid>
                <a:gridCol w="8610600">
                  <a:extLst>
                    <a:ext uri="{9D8B030D-6E8A-4147-A177-3AD203B41FA5}">
                      <a16:colId xmlns:a16="http://schemas.microsoft.com/office/drawing/2014/main" val="3699671821"/>
                    </a:ext>
                  </a:extLst>
                </a:gridCol>
              </a:tblGrid>
              <a:tr h="375213">
                <a:tc>
                  <a:txBody>
                    <a:bodyPr/>
                    <a:lstStyle/>
                    <a:p>
                      <a:r>
                        <a:rPr lang="en-US" sz="1700" dirty="0" smtClean="0"/>
                        <a:t>Expenditure</a:t>
                      </a:r>
                      <a:r>
                        <a:rPr lang="en-US" sz="1700" baseline="0" dirty="0" smtClean="0"/>
                        <a:t> Category</a:t>
                      </a:r>
                      <a:endParaRPr lang="en-US" sz="1700" dirty="0"/>
                    </a:p>
                  </a:txBody>
                  <a:tcPr/>
                </a:tc>
                <a:extLst>
                  <a:ext uri="{0D108BD9-81ED-4DB2-BD59-A6C34878D82A}">
                    <a16:rowId xmlns:a16="http://schemas.microsoft.com/office/drawing/2014/main" val="650099414"/>
                  </a:ext>
                </a:extLst>
              </a:tr>
              <a:tr h="911921">
                <a:tc>
                  <a:txBody>
                    <a:bodyPr/>
                    <a:lstStyle/>
                    <a:p>
                      <a:r>
                        <a:rPr lang="en-US" sz="1700" b="1" dirty="0" smtClean="0"/>
                        <a:t>Managed Care -  </a:t>
                      </a:r>
                      <a:r>
                        <a:rPr lang="en-US" sz="1700" dirty="0" smtClean="0"/>
                        <a:t>CCC Plus growth estimated at 7% growth each year to reflect 5% rate</a:t>
                      </a:r>
                      <a:r>
                        <a:rPr lang="en-US" sz="1700" baseline="0" dirty="0" smtClean="0"/>
                        <a:t> growth plus 2% enrollment growth.  Medallion 4.0 growth estimated </a:t>
                      </a:r>
                      <a:r>
                        <a:rPr lang="en-US" sz="1700" baseline="0" smtClean="0"/>
                        <a:t>at 5% </a:t>
                      </a:r>
                      <a:r>
                        <a:rPr lang="en-US" sz="1700" baseline="0" dirty="0" smtClean="0"/>
                        <a:t>growth each year to </a:t>
                      </a:r>
                      <a:r>
                        <a:rPr lang="en-US" sz="1700" baseline="0" smtClean="0"/>
                        <a:t>reflect 3% </a:t>
                      </a:r>
                      <a:r>
                        <a:rPr lang="en-US" sz="1700" baseline="0" dirty="0" smtClean="0"/>
                        <a:t>rate growth plus 2% enrollment growth.</a:t>
                      </a:r>
                      <a:endParaRPr lang="en-US" sz="1700" dirty="0"/>
                    </a:p>
                  </a:txBody>
                  <a:tcPr/>
                </a:tc>
                <a:extLst>
                  <a:ext uri="{0D108BD9-81ED-4DB2-BD59-A6C34878D82A}">
                    <a16:rowId xmlns:a16="http://schemas.microsoft.com/office/drawing/2014/main" val="167772564"/>
                  </a:ext>
                </a:extLst>
              </a:tr>
              <a:tr h="685800">
                <a:tc>
                  <a:txBody>
                    <a:bodyPr/>
                    <a:lstStyle/>
                    <a:p>
                      <a:r>
                        <a:rPr lang="en-US" sz="1700" b="1" dirty="0" smtClean="0"/>
                        <a:t>Fee</a:t>
                      </a:r>
                      <a:r>
                        <a:rPr lang="en-US" sz="1700" b="1" baseline="0" dirty="0" smtClean="0"/>
                        <a:t>-For-Service - </a:t>
                      </a:r>
                      <a:r>
                        <a:rPr lang="en-US" sz="1700" dirty="0" smtClean="0"/>
                        <a:t>Assumes 4% growth in acute care and 5% growth</a:t>
                      </a:r>
                      <a:r>
                        <a:rPr lang="en-US" sz="1700" baseline="0" dirty="0" smtClean="0"/>
                        <a:t> in long-term care fee-for service expenditures.</a:t>
                      </a:r>
                      <a:r>
                        <a:rPr lang="en-US" sz="1700" dirty="0" smtClean="0"/>
                        <a:t> </a:t>
                      </a:r>
                      <a:endParaRPr lang="en-US" sz="1700" dirty="0"/>
                    </a:p>
                  </a:txBody>
                  <a:tcPr/>
                </a:tc>
                <a:extLst>
                  <a:ext uri="{0D108BD9-81ED-4DB2-BD59-A6C34878D82A}">
                    <a16:rowId xmlns:a16="http://schemas.microsoft.com/office/drawing/2014/main" val="3539071764"/>
                  </a:ext>
                </a:extLst>
              </a:tr>
              <a:tr h="457200">
                <a:tc>
                  <a:txBody>
                    <a:bodyPr/>
                    <a:lstStyle/>
                    <a:p>
                      <a:r>
                        <a:rPr lang="en-US" sz="1700" b="1" dirty="0" smtClean="0"/>
                        <a:t>Medicare Premiums - </a:t>
                      </a:r>
                      <a:r>
                        <a:rPr lang="en-US" sz="1700" dirty="0" smtClean="0"/>
                        <a:t>Assumes 4% growth in Medicare Part A, B and D premiums.</a:t>
                      </a:r>
                      <a:endParaRPr lang="en-US" sz="1700" dirty="0"/>
                    </a:p>
                  </a:txBody>
                  <a:tcPr/>
                </a:tc>
                <a:extLst>
                  <a:ext uri="{0D108BD9-81ED-4DB2-BD59-A6C34878D82A}">
                    <a16:rowId xmlns:a16="http://schemas.microsoft.com/office/drawing/2014/main" val="3175697956"/>
                  </a:ext>
                </a:extLst>
              </a:tr>
              <a:tr h="375213">
                <a:tc>
                  <a:txBody>
                    <a:bodyPr/>
                    <a:lstStyle/>
                    <a:p>
                      <a:r>
                        <a:rPr lang="en-US" sz="1700" b="1" dirty="0" smtClean="0"/>
                        <a:t>Indigent Care - </a:t>
                      </a:r>
                      <a:r>
                        <a:rPr lang="en-US" sz="1700" dirty="0" smtClean="0"/>
                        <a:t>Reflects</a:t>
                      </a:r>
                      <a:r>
                        <a:rPr lang="en-US" sz="1700" baseline="0" dirty="0" smtClean="0"/>
                        <a:t> 2019 forecast for FY 2021 and no growth in FY 2022.</a:t>
                      </a:r>
                      <a:endParaRPr lang="en-US" sz="1700" dirty="0"/>
                    </a:p>
                  </a:txBody>
                  <a:tcPr/>
                </a:tc>
                <a:extLst>
                  <a:ext uri="{0D108BD9-81ED-4DB2-BD59-A6C34878D82A}">
                    <a16:rowId xmlns:a16="http://schemas.microsoft.com/office/drawing/2014/main" val="1332243998"/>
                  </a:ext>
                </a:extLst>
              </a:tr>
              <a:tr h="375213">
                <a:tc>
                  <a:txBody>
                    <a:bodyPr/>
                    <a:lstStyle/>
                    <a:p>
                      <a:r>
                        <a:rPr lang="en-US" sz="1700" b="1" dirty="0" smtClean="0"/>
                        <a:t>Other Adjustments</a:t>
                      </a:r>
                      <a:r>
                        <a:rPr lang="en-US" sz="1700" b="1" baseline="0" dirty="0" smtClean="0"/>
                        <a:t> </a:t>
                      </a:r>
                      <a:r>
                        <a:rPr lang="en-US" sz="1700" baseline="0" dirty="0" smtClean="0"/>
                        <a:t>-  2019 Session funding adjustments ($16.9 million in FY 2020) are added to the total estimate and then increased 5% each year.   The costs of required DOJ slots of $29.1 million in FY 2021 and another $29.1 million in FY 2022 are included.</a:t>
                      </a:r>
                      <a:endParaRPr lang="en-US" sz="1700" dirty="0"/>
                    </a:p>
                  </a:txBody>
                  <a:tcPr/>
                </a:tc>
                <a:extLst>
                  <a:ext uri="{0D108BD9-81ED-4DB2-BD59-A6C34878D82A}">
                    <a16:rowId xmlns:a16="http://schemas.microsoft.com/office/drawing/2014/main" val="3558566387"/>
                  </a:ext>
                </a:extLst>
              </a:tr>
            </a:tbl>
          </a:graphicData>
        </a:graphic>
      </p:graphicFrame>
      <p:sp>
        <p:nvSpPr>
          <p:cNvPr id="4" name="Title 3"/>
          <p:cNvSpPr>
            <a:spLocks noGrp="1"/>
          </p:cNvSpPr>
          <p:nvPr>
            <p:ph type="title"/>
          </p:nvPr>
        </p:nvSpPr>
        <p:spPr>
          <a:xfrm>
            <a:off x="304800" y="215258"/>
            <a:ext cx="8610600" cy="609600"/>
          </a:xfrm>
        </p:spPr>
        <p:txBody>
          <a:bodyPr/>
          <a:lstStyle/>
          <a:p>
            <a:r>
              <a:rPr lang="en-US" dirty="0" smtClean="0"/>
              <a:t>Assumptions</a:t>
            </a:r>
            <a:endParaRPr lang="en-US" dirty="0"/>
          </a:p>
        </p:txBody>
      </p:sp>
    </p:spTree>
    <p:extLst>
      <p:ext uri="{BB962C8B-B14F-4D97-AF65-F5344CB8AC3E}">
        <p14:creationId xmlns:p14="http://schemas.microsoft.com/office/powerpoint/2010/main" val="5554238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04E195D4-3F35-4E05-B500-7E7FD17C6DB3}" type="slidenum">
              <a:rPr lang="en-US" smtClean="0"/>
              <a:pPr/>
              <a:t>8</a:t>
            </a:fld>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056031574"/>
              </p:ext>
            </p:extLst>
          </p:nvPr>
        </p:nvGraphicFramePr>
        <p:xfrm>
          <a:off x="381000" y="2038350"/>
          <a:ext cx="8205786" cy="741680"/>
        </p:xfrm>
        <a:graphic>
          <a:graphicData uri="http://schemas.openxmlformats.org/drawingml/2006/table">
            <a:tbl>
              <a:tblPr firstRow="1" bandRow="1">
                <a:tableStyleId>{5C22544A-7EE6-4342-B048-85BDC9FD1C3A}</a:tableStyleId>
              </a:tblPr>
              <a:tblGrid>
                <a:gridCol w="4700587">
                  <a:extLst>
                    <a:ext uri="{9D8B030D-6E8A-4147-A177-3AD203B41FA5}">
                      <a16:colId xmlns:a16="http://schemas.microsoft.com/office/drawing/2014/main" val="3055398889"/>
                    </a:ext>
                  </a:extLst>
                </a:gridCol>
                <a:gridCol w="1752600">
                  <a:extLst>
                    <a:ext uri="{9D8B030D-6E8A-4147-A177-3AD203B41FA5}">
                      <a16:colId xmlns:a16="http://schemas.microsoft.com/office/drawing/2014/main" val="1887291252"/>
                    </a:ext>
                  </a:extLst>
                </a:gridCol>
                <a:gridCol w="1752599">
                  <a:extLst>
                    <a:ext uri="{9D8B030D-6E8A-4147-A177-3AD203B41FA5}">
                      <a16:colId xmlns:a16="http://schemas.microsoft.com/office/drawing/2014/main" val="1983436594"/>
                    </a:ext>
                  </a:extLst>
                </a:gridCol>
              </a:tblGrid>
              <a:tr h="370840">
                <a:tc>
                  <a:txBody>
                    <a:bodyPr/>
                    <a:lstStyle/>
                    <a:p>
                      <a:pPr marL="285750" indent="-285750">
                        <a:buFont typeface="Arial" panose="020B0604020202020204" pitchFamily="34" charset="0"/>
                        <a:buChar char="•"/>
                      </a:pPr>
                      <a:endParaRPr lang="en-US" dirty="0">
                        <a:latin typeface="Gill Sans MT" panose="020B0502020104020203" pitchFamily="34" charset="0"/>
                      </a:endParaRPr>
                    </a:p>
                  </a:txBody>
                  <a:tcPr/>
                </a:tc>
                <a:tc>
                  <a:txBody>
                    <a:bodyPr/>
                    <a:lstStyle/>
                    <a:p>
                      <a:pPr marL="0" indent="0" algn="ctr">
                        <a:buFont typeface="Arial" panose="020B0604020202020204" pitchFamily="34" charset="0"/>
                        <a:buNone/>
                      </a:pPr>
                      <a:r>
                        <a:rPr lang="en-US" dirty="0" smtClean="0">
                          <a:latin typeface="Gill Sans MT" panose="020B0502020104020203" pitchFamily="34" charset="0"/>
                        </a:rPr>
                        <a:t>FY 2021</a:t>
                      </a:r>
                      <a:endParaRPr lang="en-US" dirty="0">
                        <a:latin typeface="Gill Sans MT" panose="020B0502020104020203" pitchFamily="34" charset="0"/>
                      </a:endParaRPr>
                    </a:p>
                  </a:txBody>
                  <a:tcPr/>
                </a:tc>
                <a:tc>
                  <a:txBody>
                    <a:bodyPr/>
                    <a:lstStyle/>
                    <a:p>
                      <a:pPr marL="0" indent="0" algn="ctr">
                        <a:buFont typeface="Arial" panose="020B0604020202020204" pitchFamily="34" charset="0"/>
                        <a:buNone/>
                      </a:pPr>
                      <a:r>
                        <a:rPr lang="en-US" dirty="0" smtClean="0">
                          <a:latin typeface="Gill Sans MT" panose="020B0502020104020203" pitchFamily="34" charset="0"/>
                        </a:rPr>
                        <a:t>FY 2022</a:t>
                      </a:r>
                      <a:endParaRPr lang="en-US" dirty="0">
                        <a:latin typeface="Gill Sans MT" panose="020B0502020104020203" pitchFamily="34" charset="0"/>
                      </a:endParaRPr>
                    </a:p>
                  </a:txBody>
                  <a:tcPr/>
                </a:tc>
                <a:extLst>
                  <a:ext uri="{0D108BD9-81ED-4DB2-BD59-A6C34878D82A}">
                    <a16:rowId xmlns:a16="http://schemas.microsoft.com/office/drawing/2014/main" val="2001484429"/>
                  </a:ext>
                </a:extLst>
              </a:tr>
              <a:tr h="370840">
                <a:tc>
                  <a:txBody>
                    <a:bodyPr/>
                    <a:lstStyle/>
                    <a:p>
                      <a:pPr marL="0" indent="0">
                        <a:buFont typeface="Arial" panose="020B0604020202020204" pitchFamily="34" charset="0"/>
                        <a:buNone/>
                      </a:pPr>
                      <a:r>
                        <a:rPr lang="en-US" dirty="0" smtClean="0">
                          <a:latin typeface="Gill Sans MT" panose="020B0502020104020203" pitchFamily="34" charset="0"/>
                        </a:rPr>
                        <a:t>Medicaid Target</a:t>
                      </a:r>
                      <a:r>
                        <a:rPr lang="en-US" baseline="0" dirty="0" smtClean="0">
                          <a:latin typeface="Gill Sans MT" panose="020B0502020104020203" pitchFamily="34" charset="0"/>
                        </a:rPr>
                        <a:t> for 2020-22 Biennial Budget</a:t>
                      </a:r>
                      <a:endParaRPr lang="en-US" dirty="0">
                        <a:latin typeface="Gill Sans MT" panose="020B0502020104020203" pitchFamily="34" charset="0"/>
                      </a:endParaRPr>
                    </a:p>
                  </a:txBody>
                  <a:tcPr/>
                </a:tc>
                <a:tc>
                  <a:txBody>
                    <a:bodyPr/>
                    <a:lstStyle/>
                    <a:p>
                      <a:pPr marL="0" indent="0" algn="ctr">
                        <a:buFont typeface="Arial" panose="020B0604020202020204" pitchFamily="34" charset="0"/>
                        <a:buNone/>
                      </a:pPr>
                      <a:r>
                        <a:rPr lang="en-US" dirty="0" smtClean="0">
                          <a:latin typeface="Gill Sans MT" panose="020B0502020104020203" pitchFamily="34" charset="0"/>
                        </a:rPr>
                        <a:t>5.8%</a:t>
                      </a:r>
                      <a:endParaRPr lang="en-US" dirty="0">
                        <a:latin typeface="Gill Sans MT" panose="020B0502020104020203" pitchFamily="34" charset="0"/>
                      </a:endParaRPr>
                    </a:p>
                  </a:txBody>
                  <a:tcPr/>
                </a:tc>
                <a:tc>
                  <a:txBody>
                    <a:bodyPr/>
                    <a:lstStyle/>
                    <a:p>
                      <a:pPr marL="0" indent="0" algn="ctr">
                        <a:buFont typeface="Arial" panose="020B0604020202020204" pitchFamily="34" charset="0"/>
                        <a:buNone/>
                      </a:pPr>
                      <a:r>
                        <a:rPr lang="en-US" dirty="0" smtClean="0">
                          <a:latin typeface="Gill Sans MT" panose="020B0502020104020203" pitchFamily="34" charset="0"/>
                        </a:rPr>
                        <a:t>6.4%</a:t>
                      </a:r>
                      <a:endParaRPr lang="en-US" dirty="0">
                        <a:latin typeface="Gill Sans MT" panose="020B0502020104020203" pitchFamily="34" charset="0"/>
                      </a:endParaRPr>
                    </a:p>
                  </a:txBody>
                  <a:tcPr/>
                </a:tc>
                <a:extLst>
                  <a:ext uri="{0D108BD9-81ED-4DB2-BD59-A6C34878D82A}">
                    <a16:rowId xmlns:a16="http://schemas.microsoft.com/office/drawing/2014/main" val="2748367217"/>
                  </a:ext>
                </a:extLst>
              </a:tr>
            </a:tbl>
          </a:graphicData>
        </a:graphic>
      </p:graphicFrame>
      <p:sp>
        <p:nvSpPr>
          <p:cNvPr id="4" name="Title 3"/>
          <p:cNvSpPr>
            <a:spLocks noGrp="1"/>
          </p:cNvSpPr>
          <p:nvPr>
            <p:ph type="title"/>
          </p:nvPr>
        </p:nvSpPr>
        <p:spPr/>
        <p:txBody>
          <a:bodyPr/>
          <a:lstStyle/>
          <a:p>
            <a:r>
              <a:rPr lang="en-US" dirty="0" smtClean="0"/>
              <a:t>Method 2:  Medicaid Target Estimate</a:t>
            </a:r>
            <a:endParaRPr lang="en-US" dirty="0"/>
          </a:p>
        </p:txBody>
      </p:sp>
      <p:sp>
        <p:nvSpPr>
          <p:cNvPr id="6" name="TextBox 5"/>
          <p:cNvSpPr txBox="1"/>
          <p:nvPr/>
        </p:nvSpPr>
        <p:spPr>
          <a:xfrm>
            <a:off x="457200" y="971550"/>
            <a:ext cx="7924800" cy="954107"/>
          </a:xfrm>
          <a:prstGeom prst="rect">
            <a:avLst/>
          </a:prstGeom>
          <a:noFill/>
        </p:spPr>
        <p:txBody>
          <a:bodyPr wrap="square" rtlCol="0">
            <a:spAutoFit/>
          </a:bodyPr>
          <a:lstStyle/>
          <a:p>
            <a:pPr marL="457200" indent="-457200">
              <a:buFont typeface="Arial" panose="020B0604020202020204" pitchFamily="34" charset="0"/>
              <a:buChar char="•"/>
            </a:pPr>
            <a:r>
              <a:rPr lang="en-US" sz="2800" dirty="0" smtClean="0"/>
              <a:t>Recommendation based on the assumptions used for the Medicaid Target:</a:t>
            </a:r>
          </a:p>
        </p:txBody>
      </p:sp>
      <p:graphicFrame>
        <p:nvGraphicFramePr>
          <p:cNvPr id="9" name="Chart 8"/>
          <p:cNvGraphicFramePr/>
          <p:nvPr>
            <p:extLst>
              <p:ext uri="{D42A27DB-BD31-4B8C-83A1-F6EECF244321}">
                <p14:modId xmlns:p14="http://schemas.microsoft.com/office/powerpoint/2010/main" val="4273295950"/>
              </p:ext>
            </p:extLst>
          </p:nvPr>
        </p:nvGraphicFramePr>
        <p:xfrm>
          <a:off x="1524000" y="3028950"/>
          <a:ext cx="5867400" cy="171102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852625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04E195D4-3F35-4E05-B500-7E7FD17C6DB3}" type="slidenum">
              <a:rPr lang="en-US" smtClean="0"/>
              <a:pPr/>
              <a:t>9</a:t>
            </a:fld>
            <a:endParaRPr lang="en-US" dirty="0"/>
          </a:p>
        </p:txBody>
      </p:sp>
      <p:sp>
        <p:nvSpPr>
          <p:cNvPr id="3" name="Content Placeholder 2"/>
          <p:cNvSpPr>
            <a:spLocks noGrp="1"/>
          </p:cNvSpPr>
          <p:nvPr>
            <p:ph idx="1"/>
          </p:nvPr>
        </p:nvSpPr>
        <p:spPr>
          <a:xfrm>
            <a:off x="228600" y="1035705"/>
            <a:ext cx="8763000" cy="3669645"/>
          </a:xfrm>
        </p:spPr>
        <p:txBody>
          <a:bodyPr>
            <a:normAutofit lnSpcReduction="10000"/>
          </a:bodyPr>
          <a:lstStyle/>
          <a:p>
            <a:pPr>
              <a:spcBef>
                <a:spcPts val="600"/>
              </a:spcBef>
              <a:spcAft>
                <a:spcPts val="600"/>
              </a:spcAft>
            </a:pPr>
            <a:r>
              <a:rPr lang="en-US" dirty="0" smtClean="0"/>
              <a:t>Medicaid Expansion Impact</a:t>
            </a:r>
          </a:p>
          <a:p>
            <a:pPr lvl="1">
              <a:spcBef>
                <a:spcPts val="600"/>
              </a:spcBef>
              <a:spcAft>
                <a:spcPts val="600"/>
              </a:spcAft>
            </a:pPr>
            <a:r>
              <a:rPr lang="en-US" dirty="0" smtClean="0"/>
              <a:t>Actual </a:t>
            </a:r>
            <a:r>
              <a:rPr lang="en-US" dirty="0" smtClean="0"/>
              <a:t>savings from Medicaid Expansion </a:t>
            </a:r>
            <a:r>
              <a:rPr lang="en-US" dirty="0" smtClean="0"/>
              <a:t>may have an impact.</a:t>
            </a:r>
            <a:endParaRPr lang="en-US" dirty="0" smtClean="0"/>
          </a:p>
          <a:p>
            <a:pPr>
              <a:spcBef>
                <a:spcPts val="600"/>
              </a:spcBef>
              <a:spcAft>
                <a:spcPts val="600"/>
              </a:spcAft>
            </a:pPr>
            <a:r>
              <a:rPr lang="en-US" dirty="0" smtClean="0"/>
              <a:t>Shift from Fee-for-Service (FFS) to Managed Care</a:t>
            </a:r>
          </a:p>
          <a:p>
            <a:pPr lvl="1">
              <a:spcBef>
                <a:spcPts val="600"/>
              </a:spcBef>
              <a:spcAft>
                <a:spcPts val="600"/>
              </a:spcAft>
            </a:pPr>
            <a:r>
              <a:rPr lang="en-US" dirty="0" smtClean="0"/>
              <a:t>Remaining expenditures in FFS larger than originally expected.</a:t>
            </a:r>
          </a:p>
          <a:p>
            <a:pPr>
              <a:spcBef>
                <a:spcPts val="600"/>
              </a:spcBef>
              <a:spcAft>
                <a:spcPts val="600"/>
              </a:spcAft>
            </a:pPr>
            <a:r>
              <a:rPr lang="en-US" dirty="0" smtClean="0"/>
              <a:t>Risk from Future Recession</a:t>
            </a:r>
          </a:p>
          <a:p>
            <a:pPr lvl="1">
              <a:spcBef>
                <a:spcPts val="600"/>
              </a:spcBef>
              <a:spcAft>
                <a:spcPts val="600"/>
              </a:spcAft>
            </a:pPr>
            <a:r>
              <a:rPr lang="en-US" dirty="0" smtClean="0"/>
              <a:t>A recession would create upward pressure, but the lag effect on Medicaid may not have </a:t>
            </a:r>
            <a:r>
              <a:rPr lang="en-US" dirty="0" smtClean="0"/>
              <a:t>an </a:t>
            </a:r>
            <a:r>
              <a:rPr lang="en-US" dirty="0" smtClean="0"/>
              <a:t>impact until FY </a:t>
            </a:r>
            <a:r>
              <a:rPr lang="en-US" dirty="0" smtClean="0"/>
              <a:t>2022 </a:t>
            </a:r>
            <a:r>
              <a:rPr lang="en-US" dirty="0" smtClean="0"/>
              <a:t>or later. </a:t>
            </a:r>
            <a:endParaRPr lang="en-US" dirty="0"/>
          </a:p>
        </p:txBody>
      </p:sp>
      <p:sp>
        <p:nvSpPr>
          <p:cNvPr id="4" name="Title 3"/>
          <p:cNvSpPr>
            <a:spLocks noGrp="1"/>
          </p:cNvSpPr>
          <p:nvPr>
            <p:ph type="title"/>
          </p:nvPr>
        </p:nvSpPr>
        <p:spPr/>
        <p:txBody>
          <a:bodyPr/>
          <a:lstStyle/>
          <a:p>
            <a:r>
              <a:rPr lang="en-US" dirty="0" smtClean="0"/>
              <a:t>Uncertainties / Risks in Target</a:t>
            </a:r>
            <a:endParaRPr lang="en-US" dirty="0"/>
          </a:p>
        </p:txBody>
      </p:sp>
    </p:spTree>
    <p:extLst>
      <p:ext uri="{BB962C8B-B14F-4D97-AF65-F5344CB8AC3E}">
        <p14:creationId xmlns:p14="http://schemas.microsoft.com/office/powerpoint/2010/main" val="2271157586"/>
      </p:ext>
    </p:extLst>
  </p:cSld>
  <p:clrMapOvr>
    <a:masterClrMapping/>
  </p:clrMapOvr>
</p:sld>
</file>

<file path=ppt/theme/theme1.xml><?xml version="1.0" encoding="utf-8"?>
<a:theme xmlns:a="http://schemas.openxmlformats.org/drawingml/2006/main" name="169LongPPTTemplate (1)">
  <a:themeElements>
    <a:clrScheme name="SCHEVTheme">
      <a:dk1>
        <a:srgbClr val="20558A"/>
      </a:dk1>
      <a:lt1>
        <a:srgbClr val="FFFFFF"/>
      </a:lt1>
      <a:dk2>
        <a:srgbClr val="293E6B"/>
      </a:dk2>
      <a:lt2>
        <a:srgbClr val="9BBBB0"/>
      </a:lt2>
      <a:accent1>
        <a:srgbClr val="20558A"/>
      </a:accent1>
      <a:accent2>
        <a:srgbClr val="6F90B8"/>
      </a:accent2>
      <a:accent3>
        <a:srgbClr val="9BBBB0"/>
      </a:accent3>
      <a:accent4>
        <a:srgbClr val="E6A158"/>
      </a:accent4>
      <a:accent5>
        <a:srgbClr val="747679"/>
      </a:accent5>
      <a:accent6>
        <a:srgbClr val="C9292D"/>
      </a:accent6>
      <a:hlink>
        <a:srgbClr val="0070C0"/>
      </a:hlink>
      <a:folHlink>
        <a:srgbClr val="20558A"/>
      </a:folHlink>
    </a:clrScheme>
    <a:fontScheme name="SCHEV Fonts">
      <a:majorFont>
        <a:latin typeface="Franklin Gothic Demi"/>
        <a:ea typeface=""/>
        <a:cs typeface=""/>
      </a:majorFont>
      <a:minorFont>
        <a:latin typeface="Palatino Linotyp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169LongPPTTemplate (1)">
  <a:themeElements>
    <a:clrScheme name="SCHEVTheme">
      <a:dk1>
        <a:srgbClr val="20558A"/>
      </a:dk1>
      <a:lt1>
        <a:srgbClr val="FFFFFF"/>
      </a:lt1>
      <a:dk2>
        <a:srgbClr val="293E6B"/>
      </a:dk2>
      <a:lt2>
        <a:srgbClr val="9BBBB0"/>
      </a:lt2>
      <a:accent1>
        <a:srgbClr val="20558A"/>
      </a:accent1>
      <a:accent2>
        <a:srgbClr val="6F90B8"/>
      </a:accent2>
      <a:accent3>
        <a:srgbClr val="9BBBB0"/>
      </a:accent3>
      <a:accent4>
        <a:srgbClr val="E6A158"/>
      </a:accent4>
      <a:accent5>
        <a:srgbClr val="747679"/>
      </a:accent5>
      <a:accent6>
        <a:srgbClr val="C9292D"/>
      </a:accent6>
      <a:hlink>
        <a:srgbClr val="0070C0"/>
      </a:hlink>
      <a:folHlink>
        <a:srgbClr val="20558A"/>
      </a:folHlink>
    </a:clrScheme>
    <a:fontScheme name="SCHEV Fonts">
      <a:majorFont>
        <a:latin typeface="Franklin Gothic Demi"/>
        <a:ea typeface=""/>
        <a:cs typeface=""/>
      </a:majorFont>
      <a:minorFont>
        <a:latin typeface="Palatino Linotyp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21437</TotalTime>
  <Words>946</Words>
  <Application>Microsoft Office PowerPoint</Application>
  <PresentationFormat>On-screen Show (16:9)</PresentationFormat>
  <Paragraphs>109</Paragraphs>
  <Slides>11</Slides>
  <Notes>1</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11</vt:i4>
      </vt:variant>
    </vt:vector>
  </HeadingPairs>
  <TitlesOfParts>
    <vt:vector size="21" baseType="lpstr">
      <vt:lpstr>Arial</vt:lpstr>
      <vt:lpstr>Calibri</vt:lpstr>
      <vt:lpstr>Franklin Gothic Book</vt:lpstr>
      <vt:lpstr>Franklin Gothic Medium Cond</vt:lpstr>
      <vt:lpstr>Gill Sans MT</vt:lpstr>
      <vt:lpstr>Helvetica</vt:lpstr>
      <vt:lpstr>Palatino Linotype</vt:lpstr>
      <vt:lpstr>Wingdings</vt:lpstr>
      <vt:lpstr>169LongPPTTemplate (1)</vt:lpstr>
      <vt:lpstr>1_169LongPPTTemplate (1)</vt:lpstr>
      <vt:lpstr>PowerPoint Presentation</vt:lpstr>
      <vt:lpstr>Purpose of Target</vt:lpstr>
      <vt:lpstr>Base Funding Applicable to Target</vt:lpstr>
      <vt:lpstr>Two Methods to Develop the Target</vt:lpstr>
      <vt:lpstr>Method 1:  Using Recent Overall Medicaid Growth Rate</vt:lpstr>
      <vt:lpstr>Method 2:  Evaluation of Medicaid by Spending Category</vt:lpstr>
      <vt:lpstr>Assumptions</vt:lpstr>
      <vt:lpstr>Method 2:  Medicaid Target Estimate</vt:lpstr>
      <vt:lpstr>Uncertainties / Risks in Target</vt:lpstr>
      <vt:lpstr>Next Steps</vt:lpstr>
      <vt:lpstr>Appendix: Budget Language in Item 307, Chapter 854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SFC Template</dc:title>
  <dc:subject>Medicaid</dc:subject>
  <dc:creator>Mike Tweedy</dc:creator>
  <cp:lastModifiedBy>Mike Tweedy</cp:lastModifiedBy>
  <cp:revision>1016</cp:revision>
  <cp:lastPrinted>2019-09-16T17:45:04Z</cp:lastPrinted>
  <dcterms:created xsi:type="dcterms:W3CDTF">2015-10-26T15:12:22Z</dcterms:created>
  <dcterms:modified xsi:type="dcterms:W3CDTF">2019-09-17T10:31:29Z</dcterms:modified>
</cp:coreProperties>
</file>